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59" r:id="rId4"/>
    <p:sldMasterId id="2147483760" r:id="rId5"/>
    <p:sldMasterId id="2147483761" r:id="rId6"/>
    <p:sldMasterId id="2147483762" r:id="rId7"/>
    <p:sldMasterId id="2147483763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</p:sldIdLst>
  <p:sldSz cy="5143500" cx="9144000"/>
  <p:notesSz cx="6858000" cy="9144000"/>
  <p:embeddedFontLst>
    <p:embeddedFont>
      <p:font typeface="Trispace"/>
      <p:regular r:id="rId19"/>
      <p:bold r:id="rId20"/>
    </p:embeddedFont>
    <p:embeddedFont>
      <p:font typeface="Bebas Neue"/>
      <p:regular r:id="rId21"/>
    </p:embeddedFont>
    <p:embeddedFont>
      <p:font typeface="Dela Gothic One"/>
      <p:regular r:id="rId22"/>
    </p:embeddedFont>
    <p:embeddedFont>
      <p:font typeface="Rock Salt"/>
      <p:regular r:id="rId23"/>
    </p:embeddedFont>
    <p:embeddedFont>
      <p:font typeface="Playfair Display SC"/>
      <p:regular r:id="rId24"/>
      <p:bold r:id="rId25"/>
      <p:italic r:id="rId26"/>
      <p:boldItalic r:id="rId27"/>
    </p:embeddedFont>
    <p:embeddedFont>
      <p:font typeface="PT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rispace-bold.fntdata"/><Relationship Id="rId22" Type="http://schemas.openxmlformats.org/officeDocument/2006/relationships/font" Target="fonts/DelaGothicOne-regular.fntdata"/><Relationship Id="rId21" Type="http://schemas.openxmlformats.org/officeDocument/2006/relationships/font" Target="fonts/BebasNeue-regular.fntdata"/><Relationship Id="rId24" Type="http://schemas.openxmlformats.org/officeDocument/2006/relationships/font" Target="fonts/PlayfairDisplaySC-regular.fntdata"/><Relationship Id="rId23" Type="http://schemas.openxmlformats.org/officeDocument/2006/relationships/font" Target="fonts/RockSalt-regular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schemas.openxmlformats.org/officeDocument/2006/relationships/font" Target="fonts/PlayfairDisplaySC-italic.fntdata"/><Relationship Id="rId25" Type="http://schemas.openxmlformats.org/officeDocument/2006/relationships/font" Target="fonts/PlayfairDisplaySC-bold.fntdata"/><Relationship Id="rId28" Type="http://schemas.openxmlformats.org/officeDocument/2006/relationships/font" Target="fonts/PTSans-regular.fntdata"/><Relationship Id="rId27" Type="http://schemas.openxmlformats.org/officeDocument/2006/relationships/font" Target="fonts/PlayfairDisplaySC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PTSans-bold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PTSans-boldItalic.fntdata"/><Relationship Id="rId30" Type="http://schemas.openxmlformats.org/officeDocument/2006/relationships/font" Target="fonts/PTSans-italic.fntdata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font" Target="fonts/Trispace-regular.fntdata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29dbf83a71f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29dbf83a71f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29dbf83a71f_0_5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29dbf83a71f_0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g29dbf83a71f_0_8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2" name="Google Shape;1262;g29dbf83a71f_0_8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29dbf83b392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29dbf83b392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29dbf83b39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29dbf83b39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g29dbf83b392_1_5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0" name="Google Shape;1290;g29dbf83b392_1_5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261ec84979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0" name="Google Shape;1300;g261ec84979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9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g29dbf83b392_1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1" name="Google Shape;1311;g29dbf83b392_1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26283eb54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26283eb54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solidFill>
          <a:schemeClr val="accent2"/>
        </a:solidFill>
      </p:bgPr>
    </p:bg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p105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105"/>
          <p:cNvSpPr txBox="1"/>
          <p:nvPr>
            <p:ph type="title"/>
          </p:nvPr>
        </p:nvSpPr>
        <p:spPr>
          <a:xfrm>
            <a:off x="713225" y="3439950"/>
            <a:ext cx="6735000" cy="44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74" name="Google Shape;574;p105"/>
          <p:cNvSpPr txBox="1"/>
          <p:nvPr>
            <p:ph idx="1" type="subTitle"/>
          </p:nvPr>
        </p:nvSpPr>
        <p:spPr>
          <a:xfrm>
            <a:off x="713225" y="1263150"/>
            <a:ext cx="6735000" cy="202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">
    <p:bg>
      <p:bgPr>
        <a:solidFill>
          <a:schemeClr val="lt1"/>
        </a:solidFill>
      </p:bgPr>
    </p:bg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Google Shape;576;p106"/>
          <p:cNvPicPr preferRelativeResize="0"/>
          <p:nvPr/>
        </p:nvPicPr>
        <p:blipFill rotWithShape="1">
          <a:blip r:embed="rId2">
            <a:alphaModFix amt="20000"/>
          </a:blip>
          <a:srcRect b="0" l="15604" r="0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106"/>
          <p:cNvSpPr txBox="1"/>
          <p:nvPr>
            <p:ph type="title"/>
          </p:nvPr>
        </p:nvSpPr>
        <p:spPr>
          <a:xfrm>
            <a:off x="1083950" y="909863"/>
            <a:ext cx="3852000" cy="18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8" name="Google Shape;578;p106"/>
          <p:cNvSpPr txBox="1"/>
          <p:nvPr>
            <p:ph idx="1" type="subTitle"/>
          </p:nvPr>
        </p:nvSpPr>
        <p:spPr>
          <a:xfrm>
            <a:off x="1083950" y="2797775"/>
            <a:ext cx="3852000" cy="10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bg>
      <p:bgPr>
        <a:solidFill>
          <a:schemeClr val="lt1"/>
        </a:solidFill>
      </p:bgPr>
    </p:bg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p107"/>
          <p:cNvPicPr preferRelativeResize="0"/>
          <p:nvPr/>
        </p:nvPicPr>
        <p:blipFill rotWithShape="1">
          <a:blip r:embed="rId2">
            <a:alphaModFix amt="20000"/>
          </a:blip>
          <a:srcRect b="0" l="15604" r="0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107"/>
          <p:cNvSpPr txBox="1"/>
          <p:nvPr>
            <p:ph type="title"/>
          </p:nvPr>
        </p:nvSpPr>
        <p:spPr>
          <a:xfrm>
            <a:off x="713225" y="1526075"/>
            <a:ext cx="361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2" name="Google Shape;582;p107"/>
          <p:cNvSpPr txBox="1"/>
          <p:nvPr>
            <p:ph idx="1" type="subTitle"/>
          </p:nvPr>
        </p:nvSpPr>
        <p:spPr>
          <a:xfrm>
            <a:off x="713225" y="2098775"/>
            <a:ext cx="3613800" cy="10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bg>
      <p:bgPr>
        <a:solidFill>
          <a:schemeClr val="lt1"/>
        </a:solidFill>
      </p:bgPr>
    </p:bg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108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108"/>
          <p:cNvSpPr txBox="1"/>
          <p:nvPr>
            <p:ph type="title"/>
          </p:nvPr>
        </p:nvSpPr>
        <p:spPr>
          <a:xfrm>
            <a:off x="713225" y="2580925"/>
            <a:ext cx="2397900" cy="41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86" name="Google Shape;586;p108"/>
          <p:cNvSpPr txBox="1"/>
          <p:nvPr>
            <p:ph idx="1" type="subTitle"/>
          </p:nvPr>
        </p:nvSpPr>
        <p:spPr>
          <a:xfrm>
            <a:off x="713225" y="2999300"/>
            <a:ext cx="2397900" cy="10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7" name="Google Shape;587;p108"/>
          <p:cNvSpPr txBox="1"/>
          <p:nvPr>
            <p:ph idx="2" type="title"/>
          </p:nvPr>
        </p:nvSpPr>
        <p:spPr>
          <a:xfrm>
            <a:off x="3373058" y="2580925"/>
            <a:ext cx="2397900" cy="41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88" name="Google Shape;588;p108"/>
          <p:cNvSpPr txBox="1"/>
          <p:nvPr>
            <p:ph idx="3" type="subTitle"/>
          </p:nvPr>
        </p:nvSpPr>
        <p:spPr>
          <a:xfrm>
            <a:off x="3373058" y="2999300"/>
            <a:ext cx="2397900" cy="10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9" name="Google Shape;589;p108"/>
          <p:cNvSpPr txBox="1"/>
          <p:nvPr>
            <p:ph idx="4" type="title"/>
          </p:nvPr>
        </p:nvSpPr>
        <p:spPr>
          <a:xfrm>
            <a:off x="6032874" y="2580925"/>
            <a:ext cx="2397900" cy="41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90" name="Google Shape;590;p108"/>
          <p:cNvSpPr txBox="1"/>
          <p:nvPr>
            <p:ph idx="5" type="subTitle"/>
          </p:nvPr>
        </p:nvSpPr>
        <p:spPr>
          <a:xfrm>
            <a:off x="6032873" y="2999300"/>
            <a:ext cx="2397900" cy="10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1" name="Google Shape;591;p108"/>
          <p:cNvSpPr txBox="1"/>
          <p:nvPr>
            <p:ph idx="6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bg>
      <p:bgPr>
        <a:solidFill>
          <a:schemeClr val="accent2"/>
        </a:solidFill>
      </p:bgPr>
    </p:bg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Google Shape;593;p109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109"/>
          <p:cNvSpPr txBox="1"/>
          <p:nvPr>
            <p:ph type="title"/>
          </p:nvPr>
        </p:nvSpPr>
        <p:spPr>
          <a:xfrm>
            <a:off x="2308800" y="1461563"/>
            <a:ext cx="19782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95" name="Google Shape;595;p109"/>
          <p:cNvSpPr txBox="1"/>
          <p:nvPr>
            <p:ph idx="1" type="subTitle"/>
          </p:nvPr>
        </p:nvSpPr>
        <p:spPr>
          <a:xfrm>
            <a:off x="2308800" y="1882151"/>
            <a:ext cx="1978200" cy="7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6" name="Google Shape;596;p109"/>
          <p:cNvSpPr txBox="1"/>
          <p:nvPr>
            <p:ph idx="2" type="title"/>
          </p:nvPr>
        </p:nvSpPr>
        <p:spPr>
          <a:xfrm>
            <a:off x="5950579" y="1461563"/>
            <a:ext cx="19782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97" name="Google Shape;597;p109"/>
          <p:cNvSpPr txBox="1"/>
          <p:nvPr>
            <p:ph idx="3" type="subTitle"/>
          </p:nvPr>
        </p:nvSpPr>
        <p:spPr>
          <a:xfrm>
            <a:off x="5950577" y="1882151"/>
            <a:ext cx="1978200" cy="7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8" name="Google Shape;598;p109"/>
          <p:cNvSpPr txBox="1"/>
          <p:nvPr>
            <p:ph idx="4" type="title"/>
          </p:nvPr>
        </p:nvSpPr>
        <p:spPr>
          <a:xfrm>
            <a:off x="2308800" y="3021513"/>
            <a:ext cx="19782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99" name="Google Shape;599;p109"/>
          <p:cNvSpPr txBox="1"/>
          <p:nvPr>
            <p:ph idx="5" type="subTitle"/>
          </p:nvPr>
        </p:nvSpPr>
        <p:spPr>
          <a:xfrm>
            <a:off x="2308800" y="3442113"/>
            <a:ext cx="1978200" cy="7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0" name="Google Shape;600;p109"/>
          <p:cNvSpPr txBox="1"/>
          <p:nvPr>
            <p:ph idx="6" type="title"/>
          </p:nvPr>
        </p:nvSpPr>
        <p:spPr>
          <a:xfrm>
            <a:off x="5950577" y="3021513"/>
            <a:ext cx="19782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01" name="Google Shape;601;p109"/>
          <p:cNvSpPr txBox="1"/>
          <p:nvPr>
            <p:ph idx="7" type="subTitle"/>
          </p:nvPr>
        </p:nvSpPr>
        <p:spPr>
          <a:xfrm>
            <a:off x="5950577" y="3442113"/>
            <a:ext cx="1978200" cy="7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2" name="Google Shape;602;p109"/>
          <p:cNvSpPr txBox="1"/>
          <p:nvPr>
            <p:ph idx="8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bg>
      <p:bgPr>
        <a:solidFill>
          <a:schemeClr val="lt2"/>
        </a:solidFill>
      </p:bgPr>
    </p:bg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Google Shape;604;p110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110"/>
          <p:cNvSpPr txBox="1"/>
          <p:nvPr>
            <p:ph type="title"/>
          </p:nvPr>
        </p:nvSpPr>
        <p:spPr>
          <a:xfrm>
            <a:off x="1849025" y="1315968"/>
            <a:ext cx="2328300" cy="33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06" name="Google Shape;606;p110"/>
          <p:cNvSpPr txBox="1"/>
          <p:nvPr>
            <p:ph idx="1" type="subTitle"/>
          </p:nvPr>
        </p:nvSpPr>
        <p:spPr>
          <a:xfrm>
            <a:off x="1849025" y="1646018"/>
            <a:ext cx="2328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7" name="Google Shape;607;p110"/>
          <p:cNvSpPr txBox="1"/>
          <p:nvPr>
            <p:ph idx="2" type="title"/>
          </p:nvPr>
        </p:nvSpPr>
        <p:spPr>
          <a:xfrm>
            <a:off x="5984100" y="1315968"/>
            <a:ext cx="2328300" cy="33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08" name="Google Shape;608;p110"/>
          <p:cNvSpPr txBox="1"/>
          <p:nvPr>
            <p:ph idx="3" type="subTitle"/>
          </p:nvPr>
        </p:nvSpPr>
        <p:spPr>
          <a:xfrm>
            <a:off x="5984099" y="1646018"/>
            <a:ext cx="2328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9" name="Google Shape;609;p110"/>
          <p:cNvSpPr txBox="1"/>
          <p:nvPr>
            <p:ph idx="4" type="title"/>
          </p:nvPr>
        </p:nvSpPr>
        <p:spPr>
          <a:xfrm>
            <a:off x="1849025" y="2526863"/>
            <a:ext cx="2328300" cy="33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10" name="Google Shape;610;p110"/>
          <p:cNvSpPr txBox="1"/>
          <p:nvPr>
            <p:ph idx="5" type="subTitle"/>
          </p:nvPr>
        </p:nvSpPr>
        <p:spPr>
          <a:xfrm>
            <a:off x="1849025" y="2856900"/>
            <a:ext cx="2328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1" name="Google Shape;611;p110"/>
          <p:cNvSpPr txBox="1"/>
          <p:nvPr>
            <p:ph idx="6" type="title"/>
          </p:nvPr>
        </p:nvSpPr>
        <p:spPr>
          <a:xfrm>
            <a:off x="1849025" y="3746637"/>
            <a:ext cx="2328300" cy="33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12" name="Google Shape;612;p110"/>
          <p:cNvSpPr txBox="1"/>
          <p:nvPr>
            <p:ph idx="7" type="subTitle"/>
          </p:nvPr>
        </p:nvSpPr>
        <p:spPr>
          <a:xfrm>
            <a:off x="1849025" y="4076488"/>
            <a:ext cx="2328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3" name="Google Shape;613;p110"/>
          <p:cNvSpPr txBox="1"/>
          <p:nvPr>
            <p:ph idx="8" type="title"/>
          </p:nvPr>
        </p:nvSpPr>
        <p:spPr>
          <a:xfrm>
            <a:off x="5984100" y="2526775"/>
            <a:ext cx="2328300" cy="33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14" name="Google Shape;614;p110"/>
          <p:cNvSpPr txBox="1"/>
          <p:nvPr>
            <p:ph idx="9" type="subTitle"/>
          </p:nvPr>
        </p:nvSpPr>
        <p:spPr>
          <a:xfrm>
            <a:off x="5984099" y="2856888"/>
            <a:ext cx="2328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5" name="Google Shape;615;p110"/>
          <p:cNvSpPr txBox="1"/>
          <p:nvPr>
            <p:ph idx="13" type="title"/>
          </p:nvPr>
        </p:nvSpPr>
        <p:spPr>
          <a:xfrm>
            <a:off x="5984100" y="3746657"/>
            <a:ext cx="2328300" cy="33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16" name="Google Shape;616;p110"/>
          <p:cNvSpPr txBox="1"/>
          <p:nvPr>
            <p:ph idx="14" type="subTitle"/>
          </p:nvPr>
        </p:nvSpPr>
        <p:spPr>
          <a:xfrm>
            <a:off x="5984099" y="4076513"/>
            <a:ext cx="2328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7" name="Google Shape;617;p110"/>
          <p:cNvSpPr txBox="1"/>
          <p:nvPr>
            <p:ph idx="15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bg>
      <p:bgPr>
        <a:solidFill>
          <a:schemeClr val="lt2"/>
        </a:solidFill>
      </p:bgPr>
    </p:bg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111"/>
          <p:cNvPicPr preferRelativeResize="0"/>
          <p:nvPr/>
        </p:nvPicPr>
        <p:blipFill rotWithShape="1">
          <a:blip r:embed="rId2">
            <a:alphaModFix amt="20000"/>
          </a:blip>
          <a:srcRect b="0" l="0" r="15604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111"/>
          <p:cNvSpPr txBox="1"/>
          <p:nvPr>
            <p:ph hasCustomPrompt="1" type="title"/>
          </p:nvPr>
        </p:nvSpPr>
        <p:spPr>
          <a:xfrm>
            <a:off x="713225" y="1017150"/>
            <a:ext cx="4696800" cy="8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21" name="Google Shape;621;p111"/>
          <p:cNvSpPr txBox="1"/>
          <p:nvPr>
            <p:ph idx="1" type="subTitle"/>
          </p:nvPr>
        </p:nvSpPr>
        <p:spPr>
          <a:xfrm>
            <a:off x="713225" y="1920025"/>
            <a:ext cx="4696800" cy="4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22" name="Google Shape;622;p111"/>
          <p:cNvSpPr txBox="1"/>
          <p:nvPr>
            <p:ph hasCustomPrompt="1" idx="2" type="title"/>
          </p:nvPr>
        </p:nvSpPr>
        <p:spPr>
          <a:xfrm>
            <a:off x="3733975" y="2784850"/>
            <a:ext cx="4696800" cy="8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23" name="Google Shape;623;p111"/>
          <p:cNvSpPr txBox="1"/>
          <p:nvPr>
            <p:ph idx="3" type="subTitle"/>
          </p:nvPr>
        </p:nvSpPr>
        <p:spPr>
          <a:xfrm>
            <a:off x="3733975" y="3687725"/>
            <a:ext cx="4696800" cy="4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bg>
      <p:bgPr>
        <a:solidFill>
          <a:schemeClr val="lt1"/>
        </a:solidFill>
      </p:bgPr>
    </p:bg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112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112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">
    <p:bg>
      <p:bgPr>
        <a:solidFill>
          <a:schemeClr val="accent2"/>
        </a:solidFill>
      </p:bgPr>
    </p:bg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Google Shape;628;p113"/>
          <p:cNvPicPr preferRelativeResize="0"/>
          <p:nvPr/>
        </p:nvPicPr>
        <p:blipFill rotWithShape="1">
          <a:blip r:embed="rId2">
            <a:alphaModFix amt="20000"/>
          </a:blip>
          <a:srcRect b="0" l="0" r="15604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113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bg>
      <p:bgPr>
        <a:solidFill>
          <a:schemeClr val="lt2"/>
        </a:solidFill>
      </p:bgPr>
    </p:bg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114"/>
          <p:cNvPicPr preferRelativeResize="0"/>
          <p:nvPr/>
        </p:nvPicPr>
        <p:blipFill rotWithShape="1">
          <a:blip r:embed="rId2">
            <a:alphaModFix amt="20000"/>
          </a:blip>
          <a:srcRect b="0" l="0" r="15604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114"/>
          <p:cNvSpPr txBox="1"/>
          <p:nvPr>
            <p:ph type="title"/>
          </p:nvPr>
        </p:nvSpPr>
        <p:spPr>
          <a:xfrm>
            <a:off x="713100" y="539500"/>
            <a:ext cx="4763400" cy="104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3" name="Google Shape;633;p114"/>
          <p:cNvSpPr txBox="1"/>
          <p:nvPr>
            <p:ph idx="1" type="subTitle"/>
          </p:nvPr>
        </p:nvSpPr>
        <p:spPr>
          <a:xfrm>
            <a:off x="713100" y="1583788"/>
            <a:ext cx="4763400" cy="11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4" name="Google Shape;634;p114"/>
          <p:cNvSpPr txBox="1"/>
          <p:nvPr/>
        </p:nvSpPr>
        <p:spPr>
          <a:xfrm>
            <a:off x="713100" y="3587800"/>
            <a:ext cx="4763400" cy="6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CREDITS: This presentation template was created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Trispace"/>
                <a:ea typeface="Trispace"/>
                <a:cs typeface="Trispace"/>
                <a:sym typeface="Trispac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, including icons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Trispace"/>
                <a:ea typeface="Trispace"/>
                <a:cs typeface="Trispace"/>
                <a:sym typeface="Trispac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200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 </a:t>
            </a:r>
            <a:r>
              <a:rPr lang="en" sz="1200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and infographics &amp; images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Trispace"/>
                <a:ea typeface="Trispace"/>
                <a:cs typeface="Trispace"/>
                <a:sym typeface="Trispac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2"/>
              </a:solidFill>
              <a:latin typeface="Trispace"/>
              <a:ea typeface="Trispace"/>
              <a:cs typeface="Trispace"/>
              <a:sym typeface="Trispace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bg>
      <p:bgPr>
        <a:solidFill>
          <a:schemeClr val="accent2"/>
        </a:solidFill>
      </p:bgPr>
    </p:bg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Google Shape;636;p115"/>
          <p:cNvPicPr preferRelativeResize="0"/>
          <p:nvPr/>
        </p:nvPicPr>
        <p:blipFill rotWithShape="1">
          <a:blip r:embed="rId2">
            <a:alphaModFix amt="20000"/>
          </a:blip>
          <a:srcRect b="0" l="18827" r="18827" t="26128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115"/>
          <p:cNvSpPr/>
          <p:nvPr/>
        </p:nvSpPr>
        <p:spPr>
          <a:xfrm>
            <a:off x="713225" y="3625075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SOP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38" name="Google Shape;638;p115"/>
          <p:cNvSpPr/>
          <p:nvPr/>
        </p:nvSpPr>
        <p:spPr>
          <a:xfrm>
            <a:off x="713225" y="4166975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Strategy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39" name="Google Shape;639;p115"/>
          <p:cNvSpPr/>
          <p:nvPr/>
        </p:nvSpPr>
        <p:spPr>
          <a:xfrm>
            <a:off x="6355075" y="539500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Marketing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40" name="Google Shape;640;p115"/>
          <p:cNvSpPr/>
          <p:nvPr/>
        </p:nvSpPr>
        <p:spPr>
          <a:xfrm>
            <a:off x="6355075" y="1081400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Plan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41" name="Google Shape;641;p115"/>
          <p:cNvSpPr/>
          <p:nvPr/>
        </p:nvSpPr>
        <p:spPr>
          <a:xfrm>
            <a:off x="4198475" y="539500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Vision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2">
    <p:bg>
      <p:bgPr>
        <a:solidFill>
          <a:schemeClr val="lt2"/>
        </a:solidFill>
      </p:bgPr>
    </p:bg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116"/>
          <p:cNvPicPr preferRelativeResize="0"/>
          <p:nvPr/>
        </p:nvPicPr>
        <p:blipFill rotWithShape="1">
          <a:blip r:embed="rId2">
            <a:alphaModFix amt="20000"/>
          </a:blip>
          <a:srcRect b="5954" l="12824" r="12831" t="5954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116"/>
          <p:cNvSpPr/>
          <p:nvPr/>
        </p:nvSpPr>
        <p:spPr>
          <a:xfrm>
            <a:off x="6355075" y="3625075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Trispace"/>
                <a:ea typeface="Trispace"/>
                <a:cs typeface="Trispace"/>
                <a:sym typeface="Trispace"/>
              </a:rPr>
              <a:t>Analysis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645" name="Google Shape;645;p116"/>
          <p:cNvSpPr/>
          <p:nvPr/>
        </p:nvSpPr>
        <p:spPr>
          <a:xfrm>
            <a:off x="6355075" y="4166975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Strategy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46" name="Google Shape;646;p116"/>
          <p:cNvSpPr/>
          <p:nvPr/>
        </p:nvSpPr>
        <p:spPr>
          <a:xfrm>
            <a:off x="4198475" y="4166975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Plan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47" name="Google Shape;647;p116"/>
          <p:cNvSpPr/>
          <p:nvPr/>
        </p:nvSpPr>
        <p:spPr>
          <a:xfrm>
            <a:off x="4198475" y="3625075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Vision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48" name="Google Shape;648;p116"/>
          <p:cNvSpPr/>
          <p:nvPr/>
        </p:nvSpPr>
        <p:spPr>
          <a:xfrm>
            <a:off x="6355075" y="3083175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Trispace"/>
                <a:ea typeface="Trispace"/>
                <a:cs typeface="Trispace"/>
                <a:sym typeface="Trispace"/>
              </a:rPr>
              <a:t>SOP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649" name="Google Shape;649;p116"/>
          <p:cNvSpPr/>
          <p:nvPr/>
        </p:nvSpPr>
        <p:spPr>
          <a:xfrm>
            <a:off x="713225" y="539500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Goals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 txBox="1"/>
          <p:nvPr>
            <p:ph type="ctrTitle"/>
          </p:nvPr>
        </p:nvSpPr>
        <p:spPr>
          <a:xfrm>
            <a:off x="713225" y="841850"/>
            <a:ext cx="6595200" cy="284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720725" y="3840850"/>
            <a:ext cx="5162100" cy="4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5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5"/>
          <p:cNvSpPr txBox="1"/>
          <p:nvPr>
            <p:ph type="title"/>
          </p:nvPr>
        </p:nvSpPr>
        <p:spPr>
          <a:xfrm>
            <a:off x="2286325" y="1784163"/>
            <a:ext cx="4939200" cy="10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hasCustomPrompt="1" idx="2" type="title"/>
          </p:nvPr>
        </p:nvSpPr>
        <p:spPr>
          <a:xfrm>
            <a:off x="713225" y="1784163"/>
            <a:ext cx="1398600" cy="10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1" name="Google Shape;61;p15"/>
          <p:cNvSpPr txBox="1"/>
          <p:nvPr>
            <p:ph idx="1" type="subTitle"/>
          </p:nvPr>
        </p:nvSpPr>
        <p:spPr>
          <a:xfrm>
            <a:off x="2286325" y="2829388"/>
            <a:ext cx="4939200" cy="4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accent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713250" y="1081175"/>
            <a:ext cx="7717500" cy="35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  <a:defRPr sz="1050"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5" name="Google Shape;65;p1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accent2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/>
          <p:nvPr>
            <p:ph type="title"/>
          </p:nvPr>
        </p:nvSpPr>
        <p:spPr>
          <a:xfrm>
            <a:off x="3797000" y="1171775"/>
            <a:ext cx="2742600" cy="43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2" type="title"/>
          </p:nvPr>
        </p:nvSpPr>
        <p:spPr>
          <a:xfrm>
            <a:off x="3797000" y="2730500"/>
            <a:ext cx="2742600" cy="43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subTitle"/>
          </p:nvPr>
        </p:nvSpPr>
        <p:spPr>
          <a:xfrm>
            <a:off x="3797000" y="3167025"/>
            <a:ext cx="2742600" cy="5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1" name="Google Shape;71;p17"/>
          <p:cNvSpPr txBox="1"/>
          <p:nvPr>
            <p:ph idx="3" type="subTitle"/>
          </p:nvPr>
        </p:nvSpPr>
        <p:spPr>
          <a:xfrm>
            <a:off x="3797000" y="1608300"/>
            <a:ext cx="2742600" cy="5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2" name="Google Shape;72;p17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2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8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8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2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9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9"/>
          <p:cNvSpPr txBox="1"/>
          <p:nvPr>
            <p:ph type="title"/>
          </p:nvPr>
        </p:nvSpPr>
        <p:spPr>
          <a:xfrm>
            <a:off x="713225" y="914675"/>
            <a:ext cx="4857900" cy="9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" type="subTitle"/>
          </p:nvPr>
        </p:nvSpPr>
        <p:spPr>
          <a:xfrm>
            <a:off x="713225" y="1940725"/>
            <a:ext cx="4857900" cy="22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0"/>
          <p:cNvSpPr txBox="1"/>
          <p:nvPr>
            <p:ph type="title"/>
          </p:nvPr>
        </p:nvSpPr>
        <p:spPr>
          <a:xfrm>
            <a:off x="713225" y="824225"/>
            <a:ext cx="7717500" cy="17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1"/>
          <p:cNvPicPr preferRelativeResize="0"/>
          <p:nvPr/>
        </p:nvPicPr>
        <p:blipFill rotWithShape="1">
          <a:blip r:embed="rId2">
            <a:alphaModFix amt="20000"/>
          </a:blip>
          <a:srcRect b="0" l="15604" r="0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1"/>
          <p:cNvSpPr txBox="1"/>
          <p:nvPr>
            <p:ph type="title"/>
          </p:nvPr>
        </p:nvSpPr>
        <p:spPr>
          <a:xfrm>
            <a:off x="720000" y="824225"/>
            <a:ext cx="5844900" cy="87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" type="subTitle"/>
          </p:nvPr>
        </p:nvSpPr>
        <p:spPr>
          <a:xfrm>
            <a:off x="720000" y="1694475"/>
            <a:ext cx="5844900" cy="14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2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/>
          <p:nvPr>
            <p:ph type="title"/>
          </p:nvPr>
        </p:nvSpPr>
        <p:spPr>
          <a:xfrm>
            <a:off x="5134175" y="817425"/>
            <a:ext cx="3296400" cy="19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9" name="Google Shape;89;p22"/>
          <p:cNvPicPr preferRelativeResize="0"/>
          <p:nvPr/>
        </p:nvPicPr>
        <p:blipFill rotWithShape="1">
          <a:blip r:embed="rId2">
            <a:alphaModFix amt="10000"/>
          </a:blip>
          <a:srcRect b="0" l="15604" r="0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2"/>
          <p:cNvPicPr preferRelativeResize="0"/>
          <p:nvPr/>
        </p:nvPicPr>
        <p:blipFill rotWithShape="1">
          <a:blip r:embed="rId2">
            <a:alphaModFix amt="10000"/>
          </a:blip>
          <a:srcRect b="0" l="15604" r="0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2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3"/>
          <p:cNvPicPr preferRelativeResize="0"/>
          <p:nvPr/>
        </p:nvPicPr>
        <p:blipFill rotWithShape="1">
          <a:blip r:embed="rId2">
            <a:alphaModFix amt="20000"/>
          </a:blip>
          <a:srcRect b="0" l="15604" r="0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3"/>
          <p:cNvSpPr txBox="1"/>
          <p:nvPr>
            <p:ph hasCustomPrompt="1" type="title"/>
          </p:nvPr>
        </p:nvSpPr>
        <p:spPr>
          <a:xfrm>
            <a:off x="713225" y="1206225"/>
            <a:ext cx="7134600" cy="181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4" name="Google Shape;94;p23"/>
          <p:cNvSpPr txBox="1"/>
          <p:nvPr>
            <p:ph idx="1" type="subTitle"/>
          </p:nvPr>
        </p:nvSpPr>
        <p:spPr>
          <a:xfrm>
            <a:off x="713225" y="3198325"/>
            <a:ext cx="7134600" cy="4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bg>
      <p:bgPr>
        <a:solidFill>
          <a:schemeClr val="lt2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5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5"/>
          <p:cNvSpPr txBox="1"/>
          <p:nvPr>
            <p:ph type="title"/>
          </p:nvPr>
        </p:nvSpPr>
        <p:spPr>
          <a:xfrm>
            <a:off x="1437961" y="1345457"/>
            <a:ext cx="3134100" cy="29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9" name="Google Shape;99;p25"/>
          <p:cNvSpPr txBox="1"/>
          <p:nvPr>
            <p:ph idx="1" type="subTitle"/>
          </p:nvPr>
        </p:nvSpPr>
        <p:spPr>
          <a:xfrm>
            <a:off x="1437950" y="1643225"/>
            <a:ext cx="3134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hasCustomPrompt="1" idx="2" type="title"/>
          </p:nvPr>
        </p:nvSpPr>
        <p:spPr>
          <a:xfrm>
            <a:off x="713225" y="1345224"/>
            <a:ext cx="724800" cy="29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1" name="Google Shape;101;p25"/>
          <p:cNvSpPr txBox="1"/>
          <p:nvPr>
            <p:ph idx="3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2" name="Google Shape;102;p25"/>
          <p:cNvSpPr txBox="1"/>
          <p:nvPr>
            <p:ph idx="4" type="title"/>
          </p:nvPr>
        </p:nvSpPr>
        <p:spPr>
          <a:xfrm>
            <a:off x="1437936" y="2511200"/>
            <a:ext cx="3134100" cy="29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3" name="Google Shape;103;p25"/>
          <p:cNvSpPr txBox="1"/>
          <p:nvPr>
            <p:ph idx="5" type="subTitle"/>
          </p:nvPr>
        </p:nvSpPr>
        <p:spPr>
          <a:xfrm>
            <a:off x="1437925" y="2808750"/>
            <a:ext cx="3134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hasCustomPrompt="1" idx="6" type="title"/>
          </p:nvPr>
        </p:nvSpPr>
        <p:spPr>
          <a:xfrm>
            <a:off x="713225" y="2511200"/>
            <a:ext cx="724800" cy="29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5" name="Google Shape;105;p25"/>
          <p:cNvSpPr txBox="1"/>
          <p:nvPr>
            <p:ph idx="7" type="title"/>
          </p:nvPr>
        </p:nvSpPr>
        <p:spPr>
          <a:xfrm>
            <a:off x="1437961" y="3676733"/>
            <a:ext cx="3134100" cy="29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6" name="Google Shape;106;p25"/>
          <p:cNvSpPr txBox="1"/>
          <p:nvPr>
            <p:ph idx="8" type="subTitle"/>
          </p:nvPr>
        </p:nvSpPr>
        <p:spPr>
          <a:xfrm>
            <a:off x="1437950" y="3974275"/>
            <a:ext cx="3134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hasCustomPrompt="1" idx="9" type="title"/>
          </p:nvPr>
        </p:nvSpPr>
        <p:spPr>
          <a:xfrm>
            <a:off x="713225" y="3676500"/>
            <a:ext cx="724800" cy="29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" name="Google Shape;108;p25"/>
          <p:cNvSpPr txBox="1"/>
          <p:nvPr>
            <p:ph idx="13" type="title"/>
          </p:nvPr>
        </p:nvSpPr>
        <p:spPr>
          <a:xfrm>
            <a:off x="5296727" y="1345457"/>
            <a:ext cx="3134100" cy="29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9" name="Google Shape;109;p25"/>
          <p:cNvSpPr txBox="1"/>
          <p:nvPr>
            <p:ph idx="14" type="subTitle"/>
          </p:nvPr>
        </p:nvSpPr>
        <p:spPr>
          <a:xfrm>
            <a:off x="5296725" y="1643225"/>
            <a:ext cx="3134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5"/>
          <p:cNvSpPr txBox="1"/>
          <p:nvPr>
            <p:ph hasCustomPrompt="1" idx="15" type="title"/>
          </p:nvPr>
        </p:nvSpPr>
        <p:spPr>
          <a:xfrm>
            <a:off x="4571991" y="1345224"/>
            <a:ext cx="724800" cy="29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1" name="Google Shape;111;p25"/>
          <p:cNvSpPr txBox="1"/>
          <p:nvPr>
            <p:ph idx="16" type="title"/>
          </p:nvPr>
        </p:nvSpPr>
        <p:spPr>
          <a:xfrm>
            <a:off x="5296701" y="2511433"/>
            <a:ext cx="3134100" cy="29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2" name="Google Shape;112;p25"/>
          <p:cNvSpPr txBox="1"/>
          <p:nvPr>
            <p:ph idx="17" type="subTitle"/>
          </p:nvPr>
        </p:nvSpPr>
        <p:spPr>
          <a:xfrm>
            <a:off x="5296700" y="2808750"/>
            <a:ext cx="3134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hasCustomPrompt="1" idx="18" type="title"/>
          </p:nvPr>
        </p:nvSpPr>
        <p:spPr>
          <a:xfrm>
            <a:off x="4571990" y="2511200"/>
            <a:ext cx="724800" cy="29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" name="Google Shape;114;p25"/>
          <p:cNvSpPr txBox="1"/>
          <p:nvPr>
            <p:ph idx="19" type="title"/>
          </p:nvPr>
        </p:nvSpPr>
        <p:spPr>
          <a:xfrm>
            <a:off x="5296727" y="3676733"/>
            <a:ext cx="3134100" cy="29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5" name="Google Shape;115;p25"/>
          <p:cNvSpPr txBox="1"/>
          <p:nvPr>
            <p:ph idx="20" type="subTitle"/>
          </p:nvPr>
        </p:nvSpPr>
        <p:spPr>
          <a:xfrm>
            <a:off x="5296725" y="3974275"/>
            <a:ext cx="3134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5"/>
          <p:cNvSpPr txBox="1"/>
          <p:nvPr>
            <p:ph hasCustomPrompt="1" idx="21" type="title"/>
          </p:nvPr>
        </p:nvSpPr>
        <p:spPr>
          <a:xfrm>
            <a:off x="4571991" y="3676500"/>
            <a:ext cx="724800" cy="29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6"/>
          <p:cNvPicPr preferRelativeResize="0"/>
          <p:nvPr/>
        </p:nvPicPr>
        <p:blipFill rotWithShape="1">
          <a:blip r:embed="rId2">
            <a:alphaModFix amt="20000"/>
          </a:blip>
          <a:srcRect b="0" l="15604" r="0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6"/>
          <p:cNvSpPr txBox="1"/>
          <p:nvPr>
            <p:ph type="title"/>
          </p:nvPr>
        </p:nvSpPr>
        <p:spPr>
          <a:xfrm>
            <a:off x="713225" y="1006650"/>
            <a:ext cx="6101700" cy="22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26"/>
          <p:cNvSpPr txBox="1"/>
          <p:nvPr>
            <p:ph idx="1" type="subTitle"/>
          </p:nvPr>
        </p:nvSpPr>
        <p:spPr>
          <a:xfrm>
            <a:off x="713225" y="3286500"/>
            <a:ext cx="6101700" cy="6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solidFill>
          <a:schemeClr val="accent2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7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7"/>
          <p:cNvSpPr txBox="1"/>
          <p:nvPr>
            <p:ph type="title"/>
          </p:nvPr>
        </p:nvSpPr>
        <p:spPr>
          <a:xfrm>
            <a:off x="713225" y="3439950"/>
            <a:ext cx="6735000" cy="44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4" name="Google Shape;124;p27"/>
          <p:cNvSpPr txBox="1"/>
          <p:nvPr>
            <p:ph idx="1" type="subTitle"/>
          </p:nvPr>
        </p:nvSpPr>
        <p:spPr>
          <a:xfrm>
            <a:off x="713225" y="1263150"/>
            <a:ext cx="6735000" cy="202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"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8"/>
          <p:cNvPicPr preferRelativeResize="0"/>
          <p:nvPr/>
        </p:nvPicPr>
        <p:blipFill rotWithShape="1">
          <a:blip r:embed="rId2">
            <a:alphaModFix amt="20000"/>
          </a:blip>
          <a:srcRect b="0" l="15604" r="0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8"/>
          <p:cNvSpPr txBox="1"/>
          <p:nvPr>
            <p:ph type="title"/>
          </p:nvPr>
        </p:nvSpPr>
        <p:spPr>
          <a:xfrm>
            <a:off x="1083950" y="909863"/>
            <a:ext cx="3852000" cy="18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8" name="Google Shape;128;p28"/>
          <p:cNvSpPr txBox="1"/>
          <p:nvPr>
            <p:ph idx="1" type="subTitle"/>
          </p:nvPr>
        </p:nvSpPr>
        <p:spPr>
          <a:xfrm>
            <a:off x="1083950" y="2797775"/>
            <a:ext cx="3852000" cy="10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9"/>
          <p:cNvPicPr preferRelativeResize="0"/>
          <p:nvPr/>
        </p:nvPicPr>
        <p:blipFill rotWithShape="1">
          <a:blip r:embed="rId2">
            <a:alphaModFix amt="20000"/>
          </a:blip>
          <a:srcRect b="0" l="15604" r="0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9"/>
          <p:cNvSpPr txBox="1"/>
          <p:nvPr>
            <p:ph type="title"/>
          </p:nvPr>
        </p:nvSpPr>
        <p:spPr>
          <a:xfrm>
            <a:off x="713225" y="1526075"/>
            <a:ext cx="361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29"/>
          <p:cNvSpPr txBox="1"/>
          <p:nvPr>
            <p:ph idx="1" type="subTitle"/>
          </p:nvPr>
        </p:nvSpPr>
        <p:spPr>
          <a:xfrm>
            <a:off x="713225" y="2098775"/>
            <a:ext cx="3613800" cy="10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0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0"/>
          <p:cNvSpPr txBox="1"/>
          <p:nvPr>
            <p:ph type="title"/>
          </p:nvPr>
        </p:nvSpPr>
        <p:spPr>
          <a:xfrm>
            <a:off x="713225" y="2580925"/>
            <a:ext cx="2397900" cy="41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6" name="Google Shape;136;p30"/>
          <p:cNvSpPr txBox="1"/>
          <p:nvPr>
            <p:ph idx="1" type="subTitle"/>
          </p:nvPr>
        </p:nvSpPr>
        <p:spPr>
          <a:xfrm>
            <a:off x="713225" y="2999300"/>
            <a:ext cx="2397900" cy="10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0"/>
          <p:cNvSpPr txBox="1"/>
          <p:nvPr>
            <p:ph idx="2" type="title"/>
          </p:nvPr>
        </p:nvSpPr>
        <p:spPr>
          <a:xfrm>
            <a:off x="3373058" y="2580925"/>
            <a:ext cx="2397900" cy="41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8" name="Google Shape;138;p30"/>
          <p:cNvSpPr txBox="1"/>
          <p:nvPr>
            <p:ph idx="3" type="subTitle"/>
          </p:nvPr>
        </p:nvSpPr>
        <p:spPr>
          <a:xfrm>
            <a:off x="3373058" y="2999300"/>
            <a:ext cx="2397900" cy="10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0"/>
          <p:cNvSpPr txBox="1"/>
          <p:nvPr>
            <p:ph idx="4" type="title"/>
          </p:nvPr>
        </p:nvSpPr>
        <p:spPr>
          <a:xfrm>
            <a:off x="6032874" y="2580925"/>
            <a:ext cx="2397900" cy="41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0" name="Google Shape;140;p30"/>
          <p:cNvSpPr txBox="1"/>
          <p:nvPr>
            <p:ph idx="5" type="subTitle"/>
          </p:nvPr>
        </p:nvSpPr>
        <p:spPr>
          <a:xfrm>
            <a:off x="6032873" y="2999300"/>
            <a:ext cx="2397900" cy="10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6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bg>
      <p:bgPr>
        <a:solidFill>
          <a:schemeClr val="accent2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1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1"/>
          <p:cNvSpPr txBox="1"/>
          <p:nvPr>
            <p:ph type="title"/>
          </p:nvPr>
        </p:nvSpPr>
        <p:spPr>
          <a:xfrm>
            <a:off x="2308800" y="1461563"/>
            <a:ext cx="19782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5" name="Google Shape;145;p31"/>
          <p:cNvSpPr txBox="1"/>
          <p:nvPr>
            <p:ph idx="1" type="subTitle"/>
          </p:nvPr>
        </p:nvSpPr>
        <p:spPr>
          <a:xfrm>
            <a:off x="2308800" y="1882151"/>
            <a:ext cx="1978200" cy="7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1"/>
          <p:cNvSpPr txBox="1"/>
          <p:nvPr>
            <p:ph idx="2" type="title"/>
          </p:nvPr>
        </p:nvSpPr>
        <p:spPr>
          <a:xfrm>
            <a:off x="5950579" y="1461563"/>
            <a:ext cx="19782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7" name="Google Shape;147;p31"/>
          <p:cNvSpPr txBox="1"/>
          <p:nvPr>
            <p:ph idx="3" type="subTitle"/>
          </p:nvPr>
        </p:nvSpPr>
        <p:spPr>
          <a:xfrm>
            <a:off x="5950577" y="1882151"/>
            <a:ext cx="1978200" cy="7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1"/>
          <p:cNvSpPr txBox="1"/>
          <p:nvPr>
            <p:ph idx="4" type="title"/>
          </p:nvPr>
        </p:nvSpPr>
        <p:spPr>
          <a:xfrm>
            <a:off x="2308800" y="3021513"/>
            <a:ext cx="19782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9" name="Google Shape;149;p31"/>
          <p:cNvSpPr txBox="1"/>
          <p:nvPr>
            <p:ph idx="5" type="subTitle"/>
          </p:nvPr>
        </p:nvSpPr>
        <p:spPr>
          <a:xfrm>
            <a:off x="2308800" y="3442113"/>
            <a:ext cx="1978200" cy="7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1"/>
          <p:cNvSpPr txBox="1"/>
          <p:nvPr>
            <p:ph idx="6" type="title"/>
          </p:nvPr>
        </p:nvSpPr>
        <p:spPr>
          <a:xfrm>
            <a:off x="5950577" y="3021513"/>
            <a:ext cx="19782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1" name="Google Shape;151;p31"/>
          <p:cNvSpPr txBox="1"/>
          <p:nvPr>
            <p:ph idx="7" type="subTitle"/>
          </p:nvPr>
        </p:nvSpPr>
        <p:spPr>
          <a:xfrm>
            <a:off x="5950577" y="3442113"/>
            <a:ext cx="1978200" cy="7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1"/>
          <p:cNvSpPr txBox="1"/>
          <p:nvPr>
            <p:ph idx="8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2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2"/>
          <p:cNvSpPr txBox="1"/>
          <p:nvPr>
            <p:ph type="title"/>
          </p:nvPr>
        </p:nvSpPr>
        <p:spPr>
          <a:xfrm>
            <a:off x="1849025" y="1315968"/>
            <a:ext cx="2328300" cy="33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6" name="Google Shape;156;p32"/>
          <p:cNvSpPr txBox="1"/>
          <p:nvPr>
            <p:ph idx="1" type="subTitle"/>
          </p:nvPr>
        </p:nvSpPr>
        <p:spPr>
          <a:xfrm>
            <a:off x="1849025" y="1646018"/>
            <a:ext cx="2328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2"/>
          <p:cNvSpPr txBox="1"/>
          <p:nvPr>
            <p:ph idx="2" type="title"/>
          </p:nvPr>
        </p:nvSpPr>
        <p:spPr>
          <a:xfrm>
            <a:off x="5984100" y="1315968"/>
            <a:ext cx="2328300" cy="33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8" name="Google Shape;158;p32"/>
          <p:cNvSpPr txBox="1"/>
          <p:nvPr>
            <p:ph idx="3" type="subTitle"/>
          </p:nvPr>
        </p:nvSpPr>
        <p:spPr>
          <a:xfrm>
            <a:off x="5984099" y="1646018"/>
            <a:ext cx="2328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2"/>
          <p:cNvSpPr txBox="1"/>
          <p:nvPr>
            <p:ph idx="4" type="title"/>
          </p:nvPr>
        </p:nvSpPr>
        <p:spPr>
          <a:xfrm>
            <a:off x="1849025" y="2526863"/>
            <a:ext cx="2328300" cy="33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0" name="Google Shape;160;p32"/>
          <p:cNvSpPr txBox="1"/>
          <p:nvPr>
            <p:ph idx="5" type="subTitle"/>
          </p:nvPr>
        </p:nvSpPr>
        <p:spPr>
          <a:xfrm>
            <a:off x="1849025" y="2856900"/>
            <a:ext cx="2328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2"/>
          <p:cNvSpPr txBox="1"/>
          <p:nvPr>
            <p:ph idx="6" type="title"/>
          </p:nvPr>
        </p:nvSpPr>
        <p:spPr>
          <a:xfrm>
            <a:off x="1849025" y="3746637"/>
            <a:ext cx="2328300" cy="33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2" name="Google Shape;162;p32"/>
          <p:cNvSpPr txBox="1"/>
          <p:nvPr>
            <p:ph idx="7" type="subTitle"/>
          </p:nvPr>
        </p:nvSpPr>
        <p:spPr>
          <a:xfrm>
            <a:off x="1849025" y="4076488"/>
            <a:ext cx="2328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2"/>
          <p:cNvSpPr txBox="1"/>
          <p:nvPr>
            <p:ph idx="8" type="title"/>
          </p:nvPr>
        </p:nvSpPr>
        <p:spPr>
          <a:xfrm>
            <a:off x="5984100" y="2526775"/>
            <a:ext cx="2328300" cy="33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4" name="Google Shape;164;p32"/>
          <p:cNvSpPr txBox="1"/>
          <p:nvPr>
            <p:ph idx="9" type="subTitle"/>
          </p:nvPr>
        </p:nvSpPr>
        <p:spPr>
          <a:xfrm>
            <a:off x="5984099" y="2856888"/>
            <a:ext cx="2328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2"/>
          <p:cNvSpPr txBox="1"/>
          <p:nvPr>
            <p:ph idx="13" type="title"/>
          </p:nvPr>
        </p:nvSpPr>
        <p:spPr>
          <a:xfrm>
            <a:off x="5984100" y="3746657"/>
            <a:ext cx="2328300" cy="33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6" name="Google Shape;166;p32"/>
          <p:cNvSpPr txBox="1"/>
          <p:nvPr>
            <p:ph idx="14" type="subTitle"/>
          </p:nvPr>
        </p:nvSpPr>
        <p:spPr>
          <a:xfrm>
            <a:off x="5984099" y="4076513"/>
            <a:ext cx="2328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2"/>
          <p:cNvSpPr txBox="1"/>
          <p:nvPr>
            <p:ph idx="15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bg>
      <p:bgPr>
        <a:solidFill>
          <a:schemeClr val="lt2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3"/>
          <p:cNvPicPr preferRelativeResize="0"/>
          <p:nvPr/>
        </p:nvPicPr>
        <p:blipFill rotWithShape="1">
          <a:blip r:embed="rId2">
            <a:alphaModFix amt="20000"/>
          </a:blip>
          <a:srcRect b="0" l="0" r="15604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3"/>
          <p:cNvSpPr txBox="1"/>
          <p:nvPr>
            <p:ph hasCustomPrompt="1" type="title"/>
          </p:nvPr>
        </p:nvSpPr>
        <p:spPr>
          <a:xfrm>
            <a:off x="713225" y="1017150"/>
            <a:ext cx="4696800" cy="8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1" name="Google Shape;171;p33"/>
          <p:cNvSpPr txBox="1"/>
          <p:nvPr>
            <p:ph idx="1" type="subTitle"/>
          </p:nvPr>
        </p:nvSpPr>
        <p:spPr>
          <a:xfrm>
            <a:off x="713225" y="1920025"/>
            <a:ext cx="4696800" cy="4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72" name="Google Shape;172;p33"/>
          <p:cNvSpPr txBox="1"/>
          <p:nvPr>
            <p:ph hasCustomPrompt="1" idx="2" type="title"/>
          </p:nvPr>
        </p:nvSpPr>
        <p:spPr>
          <a:xfrm>
            <a:off x="3733975" y="2784850"/>
            <a:ext cx="4696800" cy="8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3" name="Google Shape;173;p33"/>
          <p:cNvSpPr txBox="1"/>
          <p:nvPr>
            <p:ph idx="3" type="subTitle"/>
          </p:nvPr>
        </p:nvSpPr>
        <p:spPr>
          <a:xfrm>
            <a:off x="3733975" y="3687725"/>
            <a:ext cx="4696800" cy="4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4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4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">
    <p:bg>
      <p:bgPr>
        <a:solidFill>
          <a:schemeClr val="accent2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5"/>
          <p:cNvPicPr preferRelativeResize="0"/>
          <p:nvPr/>
        </p:nvPicPr>
        <p:blipFill rotWithShape="1">
          <a:blip r:embed="rId2">
            <a:alphaModFix amt="20000"/>
          </a:blip>
          <a:srcRect b="0" l="0" r="15604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5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bg>
      <p:bgPr>
        <a:solidFill>
          <a:schemeClr val="lt2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6"/>
          <p:cNvPicPr preferRelativeResize="0"/>
          <p:nvPr/>
        </p:nvPicPr>
        <p:blipFill rotWithShape="1">
          <a:blip r:embed="rId2">
            <a:alphaModFix amt="20000"/>
          </a:blip>
          <a:srcRect b="0" l="0" r="15604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6"/>
          <p:cNvSpPr txBox="1"/>
          <p:nvPr>
            <p:ph type="title"/>
          </p:nvPr>
        </p:nvSpPr>
        <p:spPr>
          <a:xfrm>
            <a:off x="713100" y="539500"/>
            <a:ext cx="4763400" cy="104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3" name="Google Shape;183;p36"/>
          <p:cNvSpPr txBox="1"/>
          <p:nvPr>
            <p:ph idx="1" type="subTitle"/>
          </p:nvPr>
        </p:nvSpPr>
        <p:spPr>
          <a:xfrm>
            <a:off x="713100" y="1583788"/>
            <a:ext cx="4763400" cy="11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36"/>
          <p:cNvSpPr txBox="1"/>
          <p:nvPr/>
        </p:nvSpPr>
        <p:spPr>
          <a:xfrm>
            <a:off x="713100" y="3587800"/>
            <a:ext cx="4763400" cy="6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CREDITS: This presentation template was created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Trispace"/>
                <a:ea typeface="Trispace"/>
                <a:cs typeface="Trispace"/>
                <a:sym typeface="Trispac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, including icons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Trispace"/>
                <a:ea typeface="Trispace"/>
                <a:cs typeface="Trispace"/>
                <a:sym typeface="Trispac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200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 </a:t>
            </a:r>
            <a:r>
              <a:rPr lang="en" sz="1200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and infographics &amp; images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Trispace"/>
                <a:ea typeface="Trispace"/>
                <a:cs typeface="Trispace"/>
                <a:sym typeface="Trispac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2"/>
              </a:solidFill>
              <a:latin typeface="Trispace"/>
              <a:ea typeface="Trispace"/>
              <a:cs typeface="Trispace"/>
              <a:sym typeface="Trispace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bg>
      <p:bgPr>
        <a:solidFill>
          <a:schemeClr val="accent2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7"/>
          <p:cNvPicPr preferRelativeResize="0"/>
          <p:nvPr/>
        </p:nvPicPr>
        <p:blipFill rotWithShape="1">
          <a:blip r:embed="rId2">
            <a:alphaModFix amt="20000"/>
          </a:blip>
          <a:srcRect b="0" l="18827" r="18827" t="26128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7"/>
          <p:cNvSpPr/>
          <p:nvPr/>
        </p:nvSpPr>
        <p:spPr>
          <a:xfrm>
            <a:off x="713225" y="3625075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SOP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8" name="Google Shape;188;p37"/>
          <p:cNvSpPr/>
          <p:nvPr/>
        </p:nvSpPr>
        <p:spPr>
          <a:xfrm>
            <a:off x="713225" y="4166975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Strategy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9" name="Google Shape;189;p37"/>
          <p:cNvSpPr/>
          <p:nvPr/>
        </p:nvSpPr>
        <p:spPr>
          <a:xfrm>
            <a:off x="6355075" y="539500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Marketing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0" name="Google Shape;190;p37"/>
          <p:cNvSpPr/>
          <p:nvPr/>
        </p:nvSpPr>
        <p:spPr>
          <a:xfrm>
            <a:off x="6355075" y="1081400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Plan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1" name="Google Shape;191;p37"/>
          <p:cNvSpPr/>
          <p:nvPr/>
        </p:nvSpPr>
        <p:spPr>
          <a:xfrm>
            <a:off x="4198475" y="539500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Vision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2">
    <p:bg>
      <p:bgPr>
        <a:solidFill>
          <a:schemeClr val="lt2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8"/>
          <p:cNvPicPr preferRelativeResize="0"/>
          <p:nvPr/>
        </p:nvPicPr>
        <p:blipFill rotWithShape="1">
          <a:blip r:embed="rId2">
            <a:alphaModFix amt="20000"/>
          </a:blip>
          <a:srcRect b="5954" l="12824" r="12831" t="5954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8"/>
          <p:cNvSpPr/>
          <p:nvPr/>
        </p:nvSpPr>
        <p:spPr>
          <a:xfrm>
            <a:off x="6355075" y="3625075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Trispace"/>
                <a:ea typeface="Trispace"/>
                <a:cs typeface="Trispace"/>
                <a:sym typeface="Trispace"/>
              </a:rPr>
              <a:t>Analysis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95" name="Google Shape;195;p38"/>
          <p:cNvSpPr/>
          <p:nvPr/>
        </p:nvSpPr>
        <p:spPr>
          <a:xfrm>
            <a:off x="6355075" y="4166975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Strategy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6" name="Google Shape;196;p38"/>
          <p:cNvSpPr/>
          <p:nvPr/>
        </p:nvSpPr>
        <p:spPr>
          <a:xfrm>
            <a:off x="4198475" y="4166975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Plan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7" name="Google Shape;197;p38"/>
          <p:cNvSpPr/>
          <p:nvPr/>
        </p:nvSpPr>
        <p:spPr>
          <a:xfrm>
            <a:off x="4198475" y="3625075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Vision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8" name="Google Shape;198;p38"/>
          <p:cNvSpPr/>
          <p:nvPr/>
        </p:nvSpPr>
        <p:spPr>
          <a:xfrm>
            <a:off x="6355075" y="3083175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Trispace"/>
                <a:ea typeface="Trispace"/>
                <a:cs typeface="Trispace"/>
                <a:sym typeface="Trispace"/>
              </a:rPr>
              <a:t>SOP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99" name="Google Shape;199;p38"/>
          <p:cNvSpPr/>
          <p:nvPr/>
        </p:nvSpPr>
        <p:spPr>
          <a:xfrm>
            <a:off x="713225" y="539500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Goals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40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0"/>
          <p:cNvSpPr txBox="1"/>
          <p:nvPr>
            <p:ph type="ctrTitle"/>
          </p:nvPr>
        </p:nvSpPr>
        <p:spPr>
          <a:xfrm>
            <a:off x="713225" y="841850"/>
            <a:ext cx="6595200" cy="284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206" name="Google Shape;206;p40"/>
          <p:cNvSpPr txBox="1"/>
          <p:nvPr>
            <p:ph idx="1" type="subTitle"/>
          </p:nvPr>
        </p:nvSpPr>
        <p:spPr>
          <a:xfrm>
            <a:off x="720725" y="3840850"/>
            <a:ext cx="5162100" cy="4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41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1"/>
          <p:cNvSpPr txBox="1"/>
          <p:nvPr>
            <p:ph type="title"/>
          </p:nvPr>
        </p:nvSpPr>
        <p:spPr>
          <a:xfrm>
            <a:off x="2286325" y="1784163"/>
            <a:ext cx="4939200" cy="10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0" name="Google Shape;210;p41"/>
          <p:cNvSpPr txBox="1"/>
          <p:nvPr>
            <p:ph hasCustomPrompt="1" idx="2" type="title"/>
          </p:nvPr>
        </p:nvSpPr>
        <p:spPr>
          <a:xfrm>
            <a:off x="713225" y="1784163"/>
            <a:ext cx="1398600" cy="10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1" name="Google Shape;211;p41"/>
          <p:cNvSpPr txBox="1"/>
          <p:nvPr>
            <p:ph idx="1" type="subTitle"/>
          </p:nvPr>
        </p:nvSpPr>
        <p:spPr>
          <a:xfrm>
            <a:off x="2286325" y="2829388"/>
            <a:ext cx="4939200" cy="4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accent2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42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2"/>
          <p:cNvSpPr txBox="1"/>
          <p:nvPr>
            <p:ph idx="1" type="body"/>
          </p:nvPr>
        </p:nvSpPr>
        <p:spPr>
          <a:xfrm>
            <a:off x="713250" y="1081175"/>
            <a:ext cx="7717500" cy="35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  <a:defRPr sz="1050"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15" name="Google Shape;215;p42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accent2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43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3"/>
          <p:cNvSpPr txBox="1"/>
          <p:nvPr>
            <p:ph type="title"/>
          </p:nvPr>
        </p:nvSpPr>
        <p:spPr>
          <a:xfrm>
            <a:off x="3797000" y="1171775"/>
            <a:ext cx="2742600" cy="43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9" name="Google Shape;219;p43"/>
          <p:cNvSpPr txBox="1"/>
          <p:nvPr>
            <p:ph idx="2" type="title"/>
          </p:nvPr>
        </p:nvSpPr>
        <p:spPr>
          <a:xfrm>
            <a:off x="3797000" y="2730500"/>
            <a:ext cx="2742600" cy="43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0" name="Google Shape;220;p43"/>
          <p:cNvSpPr txBox="1"/>
          <p:nvPr>
            <p:ph idx="1" type="subTitle"/>
          </p:nvPr>
        </p:nvSpPr>
        <p:spPr>
          <a:xfrm>
            <a:off x="3797000" y="3167025"/>
            <a:ext cx="2742600" cy="5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1" name="Google Shape;221;p43"/>
          <p:cNvSpPr txBox="1"/>
          <p:nvPr>
            <p:ph idx="3" type="subTitle"/>
          </p:nvPr>
        </p:nvSpPr>
        <p:spPr>
          <a:xfrm>
            <a:off x="3797000" y="1608300"/>
            <a:ext cx="2742600" cy="5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2" name="Google Shape;222;p43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2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44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4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2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45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5"/>
          <p:cNvSpPr txBox="1"/>
          <p:nvPr>
            <p:ph type="title"/>
          </p:nvPr>
        </p:nvSpPr>
        <p:spPr>
          <a:xfrm>
            <a:off x="713225" y="914675"/>
            <a:ext cx="4857900" cy="9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9" name="Google Shape;229;p45"/>
          <p:cNvSpPr txBox="1"/>
          <p:nvPr>
            <p:ph idx="1" type="subTitle"/>
          </p:nvPr>
        </p:nvSpPr>
        <p:spPr>
          <a:xfrm>
            <a:off x="713225" y="1940725"/>
            <a:ext cx="4857900" cy="22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46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6"/>
          <p:cNvSpPr txBox="1"/>
          <p:nvPr>
            <p:ph type="title"/>
          </p:nvPr>
        </p:nvSpPr>
        <p:spPr>
          <a:xfrm>
            <a:off x="713225" y="824225"/>
            <a:ext cx="7717500" cy="17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47"/>
          <p:cNvPicPr preferRelativeResize="0"/>
          <p:nvPr/>
        </p:nvPicPr>
        <p:blipFill rotWithShape="1">
          <a:blip r:embed="rId2">
            <a:alphaModFix amt="20000"/>
          </a:blip>
          <a:srcRect b="0" l="15604" r="0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7"/>
          <p:cNvSpPr txBox="1"/>
          <p:nvPr>
            <p:ph type="title"/>
          </p:nvPr>
        </p:nvSpPr>
        <p:spPr>
          <a:xfrm>
            <a:off x="720000" y="824225"/>
            <a:ext cx="5844900" cy="87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6" name="Google Shape;236;p47"/>
          <p:cNvSpPr txBox="1"/>
          <p:nvPr>
            <p:ph idx="1" type="subTitle"/>
          </p:nvPr>
        </p:nvSpPr>
        <p:spPr>
          <a:xfrm>
            <a:off x="720000" y="1694475"/>
            <a:ext cx="5844900" cy="14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2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8"/>
          <p:cNvSpPr txBox="1"/>
          <p:nvPr>
            <p:ph type="title"/>
          </p:nvPr>
        </p:nvSpPr>
        <p:spPr>
          <a:xfrm>
            <a:off x="5134175" y="817425"/>
            <a:ext cx="3296400" cy="19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39" name="Google Shape;239;p48"/>
          <p:cNvPicPr preferRelativeResize="0"/>
          <p:nvPr/>
        </p:nvPicPr>
        <p:blipFill rotWithShape="1">
          <a:blip r:embed="rId2">
            <a:alphaModFix amt="10000"/>
          </a:blip>
          <a:srcRect b="0" l="15604" r="0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8"/>
          <p:cNvPicPr preferRelativeResize="0"/>
          <p:nvPr/>
        </p:nvPicPr>
        <p:blipFill rotWithShape="1">
          <a:blip r:embed="rId2">
            <a:alphaModFix amt="10000"/>
          </a:blip>
          <a:srcRect b="0" l="15604" r="0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2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49"/>
          <p:cNvPicPr preferRelativeResize="0"/>
          <p:nvPr/>
        </p:nvPicPr>
        <p:blipFill rotWithShape="1">
          <a:blip r:embed="rId2">
            <a:alphaModFix amt="20000"/>
          </a:blip>
          <a:srcRect b="0" l="15604" r="0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9"/>
          <p:cNvSpPr txBox="1"/>
          <p:nvPr>
            <p:ph hasCustomPrompt="1" type="title"/>
          </p:nvPr>
        </p:nvSpPr>
        <p:spPr>
          <a:xfrm>
            <a:off x="713225" y="1206225"/>
            <a:ext cx="7134600" cy="181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44" name="Google Shape;244;p49"/>
          <p:cNvSpPr txBox="1"/>
          <p:nvPr>
            <p:ph idx="1" type="subTitle"/>
          </p:nvPr>
        </p:nvSpPr>
        <p:spPr>
          <a:xfrm>
            <a:off x="713225" y="3198325"/>
            <a:ext cx="7134600" cy="4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bg>
      <p:bgPr>
        <a:solidFill>
          <a:schemeClr val="lt2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51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51"/>
          <p:cNvSpPr txBox="1"/>
          <p:nvPr>
            <p:ph type="title"/>
          </p:nvPr>
        </p:nvSpPr>
        <p:spPr>
          <a:xfrm>
            <a:off x="1437961" y="1345457"/>
            <a:ext cx="3134100" cy="29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9" name="Google Shape;249;p51"/>
          <p:cNvSpPr txBox="1"/>
          <p:nvPr>
            <p:ph idx="1" type="subTitle"/>
          </p:nvPr>
        </p:nvSpPr>
        <p:spPr>
          <a:xfrm>
            <a:off x="1437950" y="1643225"/>
            <a:ext cx="3134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51"/>
          <p:cNvSpPr txBox="1"/>
          <p:nvPr>
            <p:ph hasCustomPrompt="1" idx="2" type="title"/>
          </p:nvPr>
        </p:nvSpPr>
        <p:spPr>
          <a:xfrm>
            <a:off x="713225" y="1345224"/>
            <a:ext cx="724800" cy="29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1" name="Google Shape;251;p51"/>
          <p:cNvSpPr txBox="1"/>
          <p:nvPr>
            <p:ph idx="3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2" name="Google Shape;252;p51"/>
          <p:cNvSpPr txBox="1"/>
          <p:nvPr>
            <p:ph idx="4" type="title"/>
          </p:nvPr>
        </p:nvSpPr>
        <p:spPr>
          <a:xfrm>
            <a:off x="1437936" y="2511200"/>
            <a:ext cx="3134100" cy="29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3" name="Google Shape;253;p51"/>
          <p:cNvSpPr txBox="1"/>
          <p:nvPr>
            <p:ph idx="5" type="subTitle"/>
          </p:nvPr>
        </p:nvSpPr>
        <p:spPr>
          <a:xfrm>
            <a:off x="1437925" y="2808750"/>
            <a:ext cx="3134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51"/>
          <p:cNvSpPr txBox="1"/>
          <p:nvPr>
            <p:ph hasCustomPrompt="1" idx="6" type="title"/>
          </p:nvPr>
        </p:nvSpPr>
        <p:spPr>
          <a:xfrm>
            <a:off x="713225" y="2511200"/>
            <a:ext cx="724800" cy="29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5" name="Google Shape;255;p51"/>
          <p:cNvSpPr txBox="1"/>
          <p:nvPr>
            <p:ph idx="7" type="title"/>
          </p:nvPr>
        </p:nvSpPr>
        <p:spPr>
          <a:xfrm>
            <a:off x="1437961" y="3676733"/>
            <a:ext cx="3134100" cy="29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6" name="Google Shape;256;p51"/>
          <p:cNvSpPr txBox="1"/>
          <p:nvPr>
            <p:ph idx="8" type="subTitle"/>
          </p:nvPr>
        </p:nvSpPr>
        <p:spPr>
          <a:xfrm>
            <a:off x="1437950" y="3974275"/>
            <a:ext cx="3134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51"/>
          <p:cNvSpPr txBox="1"/>
          <p:nvPr>
            <p:ph hasCustomPrompt="1" idx="9" type="title"/>
          </p:nvPr>
        </p:nvSpPr>
        <p:spPr>
          <a:xfrm>
            <a:off x="713225" y="3676500"/>
            <a:ext cx="724800" cy="29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8" name="Google Shape;258;p51"/>
          <p:cNvSpPr txBox="1"/>
          <p:nvPr>
            <p:ph idx="13" type="title"/>
          </p:nvPr>
        </p:nvSpPr>
        <p:spPr>
          <a:xfrm>
            <a:off x="5296727" y="1345457"/>
            <a:ext cx="3134100" cy="29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9" name="Google Shape;259;p51"/>
          <p:cNvSpPr txBox="1"/>
          <p:nvPr>
            <p:ph idx="14" type="subTitle"/>
          </p:nvPr>
        </p:nvSpPr>
        <p:spPr>
          <a:xfrm>
            <a:off x="5296725" y="1643225"/>
            <a:ext cx="3134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51"/>
          <p:cNvSpPr txBox="1"/>
          <p:nvPr>
            <p:ph hasCustomPrompt="1" idx="15" type="title"/>
          </p:nvPr>
        </p:nvSpPr>
        <p:spPr>
          <a:xfrm>
            <a:off x="4571991" y="1345224"/>
            <a:ext cx="724800" cy="29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1" name="Google Shape;261;p51"/>
          <p:cNvSpPr txBox="1"/>
          <p:nvPr>
            <p:ph idx="16" type="title"/>
          </p:nvPr>
        </p:nvSpPr>
        <p:spPr>
          <a:xfrm>
            <a:off x="5296701" y="2511433"/>
            <a:ext cx="3134100" cy="29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62" name="Google Shape;262;p51"/>
          <p:cNvSpPr txBox="1"/>
          <p:nvPr>
            <p:ph idx="17" type="subTitle"/>
          </p:nvPr>
        </p:nvSpPr>
        <p:spPr>
          <a:xfrm>
            <a:off x="5296700" y="2808750"/>
            <a:ext cx="3134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51"/>
          <p:cNvSpPr txBox="1"/>
          <p:nvPr>
            <p:ph hasCustomPrompt="1" idx="18" type="title"/>
          </p:nvPr>
        </p:nvSpPr>
        <p:spPr>
          <a:xfrm>
            <a:off x="4571990" y="2511200"/>
            <a:ext cx="724800" cy="29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4" name="Google Shape;264;p51"/>
          <p:cNvSpPr txBox="1"/>
          <p:nvPr>
            <p:ph idx="19" type="title"/>
          </p:nvPr>
        </p:nvSpPr>
        <p:spPr>
          <a:xfrm>
            <a:off x="5296727" y="3676733"/>
            <a:ext cx="3134100" cy="29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65" name="Google Shape;265;p51"/>
          <p:cNvSpPr txBox="1"/>
          <p:nvPr>
            <p:ph idx="20" type="subTitle"/>
          </p:nvPr>
        </p:nvSpPr>
        <p:spPr>
          <a:xfrm>
            <a:off x="5296725" y="3974275"/>
            <a:ext cx="3134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51"/>
          <p:cNvSpPr txBox="1"/>
          <p:nvPr>
            <p:ph hasCustomPrompt="1" idx="21" type="title"/>
          </p:nvPr>
        </p:nvSpPr>
        <p:spPr>
          <a:xfrm>
            <a:off x="4571991" y="3676500"/>
            <a:ext cx="724800" cy="29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bg>
      <p:bgPr>
        <a:solidFill>
          <a:schemeClr val="lt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52"/>
          <p:cNvPicPr preferRelativeResize="0"/>
          <p:nvPr/>
        </p:nvPicPr>
        <p:blipFill rotWithShape="1">
          <a:blip r:embed="rId2">
            <a:alphaModFix amt="20000"/>
          </a:blip>
          <a:srcRect b="0" l="15604" r="0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52"/>
          <p:cNvSpPr txBox="1"/>
          <p:nvPr>
            <p:ph type="title"/>
          </p:nvPr>
        </p:nvSpPr>
        <p:spPr>
          <a:xfrm>
            <a:off x="713225" y="1006650"/>
            <a:ext cx="6101700" cy="22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0" name="Google Shape;270;p52"/>
          <p:cNvSpPr txBox="1"/>
          <p:nvPr>
            <p:ph idx="1" type="subTitle"/>
          </p:nvPr>
        </p:nvSpPr>
        <p:spPr>
          <a:xfrm>
            <a:off x="713225" y="3286500"/>
            <a:ext cx="6101700" cy="6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solidFill>
          <a:schemeClr val="accent2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53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53"/>
          <p:cNvSpPr txBox="1"/>
          <p:nvPr>
            <p:ph type="title"/>
          </p:nvPr>
        </p:nvSpPr>
        <p:spPr>
          <a:xfrm>
            <a:off x="713225" y="3439950"/>
            <a:ext cx="6735000" cy="44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74" name="Google Shape;274;p53"/>
          <p:cNvSpPr txBox="1"/>
          <p:nvPr>
            <p:ph idx="1" type="subTitle"/>
          </p:nvPr>
        </p:nvSpPr>
        <p:spPr>
          <a:xfrm>
            <a:off x="713225" y="1263150"/>
            <a:ext cx="6735000" cy="202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">
    <p:bg>
      <p:bgPr>
        <a:solidFill>
          <a:schemeClr val="lt1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54"/>
          <p:cNvPicPr preferRelativeResize="0"/>
          <p:nvPr/>
        </p:nvPicPr>
        <p:blipFill rotWithShape="1">
          <a:blip r:embed="rId2">
            <a:alphaModFix amt="20000"/>
          </a:blip>
          <a:srcRect b="0" l="15604" r="0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54"/>
          <p:cNvSpPr txBox="1"/>
          <p:nvPr>
            <p:ph type="title"/>
          </p:nvPr>
        </p:nvSpPr>
        <p:spPr>
          <a:xfrm>
            <a:off x="1083950" y="909863"/>
            <a:ext cx="3852000" cy="18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8" name="Google Shape;278;p54"/>
          <p:cNvSpPr txBox="1"/>
          <p:nvPr>
            <p:ph idx="1" type="subTitle"/>
          </p:nvPr>
        </p:nvSpPr>
        <p:spPr>
          <a:xfrm>
            <a:off x="1083950" y="2797775"/>
            <a:ext cx="3852000" cy="10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bg>
      <p:bgPr>
        <a:solidFill>
          <a:schemeClr val="lt1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55"/>
          <p:cNvPicPr preferRelativeResize="0"/>
          <p:nvPr/>
        </p:nvPicPr>
        <p:blipFill rotWithShape="1">
          <a:blip r:embed="rId2">
            <a:alphaModFix amt="20000"/>
          </a:blip>
          <a:srcRect b="0" l="15604" r="0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55"/>
          <p:cNvSpPr txBox="1"/>
          <p:nvPr>
            <p:ph type="title"/>
          </p:nvPr>
        </p:nvSpPr>
        <p:spPr>
          <a:xfrm>
            <a:off x="713225" y="1526075"/>
            <a:ext cx="361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2" name="Google Shape;282;p55"/>
          <p:cNvSpPr txBox="1"/>
          <p:nvPr>
            <p:ph idx="1" type="subTitle"/>
          </p:nvPr>
        </p:nvSpPr>
        <p:spPr>
          <a:xfrm>
            <a:off x="713225" y="2098775"/>
            <a:ext cx="3613800" cy="10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bg>
      <p:bgPr>
        <a:solidFill>
          <a:schemeClr val="lt1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56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56"/>
          <p:cNvSpPr txBox="1"/>
          <p:nvPr>
            <p:ph type="title"/>
          </p:nvPr>
        </p:nvSpPr>
        <p:spPr>
          <a:xfrm>
            <a:off x="713225" y="2580925"/>
            <a:ext cx="2397900" cy="41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6" name="Google Shape;286;p56"/>
          <p:cNvSpPr txBox="1"/>
          <p:nvPr>
            <p:ph idx="1" type="subTitle"/>
          </p:nvPr>
        </p:nvSpPr>
        <p:spPr>
          <a:xfrm>
            <a:off x="713225" y="2999300"/>
            <a:ext cx="2397900" cy="10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56"/>
          <p:cNvSpPr txBox="1"/>
          <p:nvPr>
            <p:ph idx="2" type="title"/>
          </p:nvPr>
        </p:nvSpPr>
        <p:spPr>
          <a:xfrm>
            <a:off x="3373058" y="2580925"/>
            <a:ext cx="2397900" cy="41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8" name="Google Shape;288;p56"/>
          <p:cNvSpPr txBox="1"/>
          <p:nvPr>
            <p:ph idx="3" type="subTitle"/>
          </p:nvPr>
        </p:nvSpPr>
        <p:spPr>
          <a:xfrm>
            <a:off x="3373058" y="2999300"/>
            <a:ext cx="2397900" cy="10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56"/>
          <p:cNvSpPr txBox="1"/>
          <p:nvPr>
            <p:ph idx="4" type="title"/>
          </p:nvPr>
        </p:nvSpPr>
        <p:spPr>
          <a:xfrm>
            <a:off x="6032874" y="2580925"/>
            <a:ext cx="2397900" cy="41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90" name="Google Shape;290;p56"/>
          <p:cNvSpPr txBox="1"/>
          <p:nvPr>
            <p:ph idx="5" type="subTitle"/>
          </p:nvPr>
        </p:nvSpPr>
        <p:spPr>
          <a:xfrm>
            <a:off x="6032873" y="2999300"/>
            <a:ext cx="2397900" cy="10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56"/>
          <p:cNvSpPr txBox="1"/>
          <p:nvPr>
            <p:ph idx="6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bg>
      <p:bgPr>
        <a:solidFill>
          <a:schemeClr val="accent2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57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57"/>
          <p:cNvSpPr txBox="1"/>
          <p:nvPr>
            <p:ph type="title"/>
          </p:nvPr>
        </p:nvSpPr>
        <p:spPr>
          <a:xfrm>
            <a:off x="2308800" y="1461563"/>
            <a:ext cx="19782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95" name="Google Shape;295;p57"/>
          <p:cNvSpPr txBox="1"/>
          <p:nvPr>
            <p:ph idx="1" type="subTitle"/>
          </p:nvPr>
        </p:nvSpPr>
        <p:spPr>
          <a:xfrm>
            <a:off x="2308800" y="1882151"/>
            <a:ext cx="1978200" cy="7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57"/>
          <p:cNvSpPr txBox="1"/>
          <p:nvPr>
            <p:ph idx="2" type="title"/>
          </p:nvPr>
        </p:nvSpPr>
        <p:spPr>
          <a:xfrm>
            <a:off x="5950579" y="1461563"/>
            <a:ext cx="19782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97" name="Google Shape;297;p57"/>
          <p:cNvSpPr txBox="1"/>
          <p:nvPr>
            <p:ph idx="3" type="subTitle"/>
          </p:nvPr>
        </p:nvSpPr>
        <p:spPr>
          <a:xfrm>
            <a:off x="5950577" y="1882151"/>
            <a:ext cx="1978200" cy="7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57"/>
          <p:cNvSpPr txBox="1"/>
          <p:nvPr>
            <p:ph idx="4" type="title"/>
          </p:nvPr>
        </p:nvSpPr>
        <p:spPr>
          <a:xfrm>
            <a:off x="2308800" y="3021513"/>
            <a:ext cx="19782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99" name="Google Shape;299;p57"/>
          <p:cNvSpPr txBox="1"/>
          <p:nvPr>
            <p:ph idx="5" type="subTitle"/>
          </p:nvPr>
        </p:nvSpPr>
        <p:spPr>
          <a:xfrm>
            <a:off x="2308800" y="3442113"/>
            <a:ext cx="1978200" cy="7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57"/>
          <p:cNvSpPr txBox="1"/>
          <p:nvPr>
            <p:ph idx="6" type="title"/>
          </p:nvPr>
        </p:nvSpPr>
        <p:spPr>
          <a:xfrm>
            <a:off x="5950577" y="3021513"/>
            <a:ext cx="19782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01" name="Google Shape;301;p57"/>
          <p:cNvSpPr txBox="1"/>
          <p:nvPr>
            <p:ph idx="7" type="subTitle"/>
          </p:nvPr>
        </p:nvSpPr>
        <p:spPr>
          <a:xfrm>
            <a:off x="5950577" y="3442113"/>
            <a:ext cx="1978200" cy="7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57"/>
          <p:cNvSpPr txBox="1"/>
          <p:nvPr>
            <p:ph idx="8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bg>
      <p:bgPr>
        <a:solidFill>
          <a:schemeClr val="lt2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58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58"/>
          <p:cNvSpPr txBox="1"/>
          <p:nvPr>
            <p:ph type="title"/>
          </p:nvPr>
        </p:nvSpPr>
        <p:spPr>
          <a:xfrm>
            <a:off x="1849025" y="1315968"/>
            <a:ext cx="2328300" cy="33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06" name="Google Shape;306;p58"/>
          <p:cNvSpPr txBox="1"/>
          <p:nvPr>
            <p:ph idx="1" type="subTitle"/>
          </p:nvPr>
        </p:nvSpPr>
        <p:spPr>
          <a:xfrm>
            <a:off x="1849025" y="1646018"/>
            <a:ext cx="2328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58"/>
          <p:cNvSpPr txBox="1"/>
          <p:nvPr>
            <p:ph idx="2" type="title"/>
          </p:nvPr>
        </p:nvSpPr>
        <p:spPr>
          <a:xfrm>
            <a:off x="5984100" y="1315968"/>
            <a:ext cx="2328300" cy="33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08" name="Google Shape;308;p58"/>
          <p:cNvSpPr txBox="1"/>
          <p:nvPr>
            <p:ph idx="3" type="subTitle"/>
          </p:nvPr>
        </p:nvSpPr>
        <p:spPr>
          <a:xfrm>
            <a:off x="5984099" y="1646018"/>
            <a:ext cx="2328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58"/>
          <p:cNvSpPr txBox="1"/>
          <p:nvPr>
            <p:ph idx="4" type="title"/>
          </p:nvPr>
        </p:nvSpPr>
        <p:spPr>
          <a:xfrm>
            <a:off x="1849025" y="2526863"/>
            <a:ext cx="2328300" cy="33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10" name="Google Shape;310;p58"/>
          <p:cNvSpPr txBox="1"/>
          <p:nvPr>
            <p:ph idx="5" type="subTitle"/>
          </p:nvPr>
        </p:nvSpPr>
        <p:spPr>
          <a:xfrm>
            <a:off x="1849025" y="2856900"/>
            <a:ext cx="2328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58"/>
          <p:cNvSpPr txBox="1"/>
          <p:nvPr>
            <p:ph idx="6" type="title"/>
          </p:nvPr>
        </p:nvSpPr>
        <p:spPr>
          <a:xfrm>
            <a:off x="1849025" y="3746637"/>
            <a:ext cx="2328300" cy="33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12" name="Google Shape;312;p58"/>
          <p:cNvSpPr txBox="1"/>
          <p:nvPr>
            <p:ph idx="7" type="subTitle"/>
          </p:nvPr>
        </p:nvSpPr>
        <p:spPr>
          <a:xfrm>
            <a:off x="1849025" y="4076488"/>
            <a:ext cx="2328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58"/>
          <p:cNvSpPr txBox="1"/>
          <p:nvPr>
            <p:ph idx="8" type="title"/>
          </p:nvPr>
        </p:nvSpPr>
        <p:spPr>
          <a:xfrm>
            <a:off x="5984100" y="2526775"/>
            <a:ext cx="2328300" cy="33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14" name="Google Shape;314;p58"/>
          <p:cNvSpPr txBox="1"/>
          <p:nvPr>
            <p:ph idx="9" type="subTitle"/>
          </p:nvPr>
        </p:nvSpPr>
        <p:spPr>
          <a:xfrm>
            <a:off x="5984099" y="2856888"/>
            <a:ext cx="2328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58"/>
          <p:cNvSpPr txBox="1"/>
          <p:nvPr>
            <p:ph idx="13" type="title"/>
          </p:nvPr>
        </p:nvSpPr>
        <p:spPr>
          <a:xfrm>
            <a:off x="5984100" y="3746657"/>
            <a:ext cx="2328300" cy="33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16" name="Google Shape;316;p58"/>
          <p:cNvSpPr txBox="1"/>
          <p:nvPr>
            <p:ph idx="14" type="subTitle"/>
          </p:nvPr>
        </p:nvSpPr>
        <p:spPr>
          <a:xfrm>
            <a:off x="5984099" y="4076513"/>
            <a:ext cx="2328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58"/>
          <p:cNvSpPr txBox="1"/>
          <p:nvPr>
            <p:ph idx="15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bg>
      <p:bgPr>
        <a:solidFill>
          <a:schemeClr val="lt2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59"/>
          <p:cNvPicPr preferRelativeResize="0"/>
          <p:nvPr/>
        </p:nvPicPr>
        <p:blipFill rotWithShape="1">
          <a:blip r:embed="rId2">
            <a:alphaModFix amt="20000"/>
          </a:blip>
          <a:srcRect b="0" l="0" r="15604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59"/>
          <p:cNvSpPr txBox="1"/>
          <p:nvPr>
            <p:ph hasCustomPrompt="1" type="title"/>
          </p:nvPr>
        </p:nvSpPr>
        <p:spPr>
          <a:xfrm>
            <a:off x="713225" y="1017150"/>
            <a:ext cx="4696800" cy="8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1" name="Google Shape;321;p59"/>
          <p:cNvSpPr txBox="1"/>
          <p:nvPr>
            <p:ph idx="1" type="subTitle"/>
          </p:nvPr>
        </p:nvSpPr>
        <p:spPr>
          <a:xfrm>
            <a:off x="713225" y="1920025"/>
            <a:ext cx="4696800" cy="4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22" name="Google Shape;322;p59"/>
          <p:cNvSpPr txBox="1"/>
          <p:nvPr>
            <p:ph hasCustomPrompt="1" idx="2" type="title"/>
          </p:nvPr>
        </p:nvSpPr>
        <p:spPr>
          <a:xfrm>
            <a:off x="3733975" y="2784850"/>
            <a:ext cx="4696800" cy="8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3" name="Google Shape;323;p59"/>
          <p:cNvSpPr txBox="1"/>
          <p:nvPr>
            <p:ph idx="3" type="subTitle"/>
          </p:nvPr>
        </p:nvSpPr>
        <p:spPr>
          <a:xfrm>
            <a:off x="3733975" y="3687725"/>
            <a:ext cx="4696800" cy="4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bg>
      <p:bgPr>
        <a:solidFill>
          <a:schemeClr val="lt1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60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60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">
    <p:bg>
      <p:bgPr>
        <a:solidFill>
          <a:schemeClr val="accent2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61"/>
          <p:cNvPicPr preferRelativeResize="0"/>
          <p:nvPr/>
        </p:nvPicPr>
        <p:blipFill rotWithShape="1">
          <a:blip r:embed="rId2">
            <a:alphaModFix amt="20000"/>
          </a:blip>
          <a:srcRect b="0" l="0" r="15604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61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bg>
      <p:bgPr>
        <a:solidFill>
          <a:schemeClr val="lt2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62"/>
          <p:cNvPicPr preferRelativeResize="0"/>
          <p:nvPr/>
        </p:nvPicPr>
        <p:blipFill rotWithShape="1">
          <a:blip r:embed="rId2">
            <a:alphaModFix amt="20000"/>
          </a:blip>
          <a:srcRect b="0" l="0" r="15604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62"/>
          <p:cNvSpPr txBox="1"/>
          <p:nvPr>
            <p:ph type="title"/>
          </p:nvPr>
        </p:nvSpPr>
        <p:spPr>
          <a:xfrm>
            <a:off x="713100" y="539500"/>
            <a:ext cx="4763400" cy="104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3" name="Google Shape;333;p62"/>
          <p:cNvSpPr txBox="1"/>
          <p:nvPr>
            <p:ph idx="1" type="subTitle"/>
          </p:nvPr>
        </p:nvSpPr>
        <p:spPr>
          <a:xfrm>
            <a:off x="713100" y="1583788"/>
            <a:ext cx="4763400" cy="11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62"/>
          <p:cNvSpPr txBox="1"/>
          <p:nvPr/>
        </p:nvSpPr>
        <p:spPr>
          <a:xfrm>
            <a:off x="713100" y="3587800"/>
            <a:ext cx="4763400" cy="6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CREDITS: This presentation template was created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Trispace"/>
                <a:ea typeface="Trispace"/>
                <a:cs typeface="Trispace"/>
                <a:sym typeface="Trispac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, including icons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Trispace"/>
                <a:ea typeface="Trispace"/>
                <a:cs typeface="Trispace"/>
                <a:sym typeface="Trispac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200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 </a:t>
            </a:r>
            <a:r>
              <a:rPr lang="en" sz="1200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and infographics &amp; images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Trispace"/>
                <a:ea typeface="Trispace"/>
                <a:cs typeface="Trispace"/>
                <a:sym typeface="Trispac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2"/>
              </a:solidFill>
              <a:latin typeface="Trispace"/>
              <a:ea typeface="Trispace"/>
              <a:cs typeface="Trispace"/>
              <a:sym typeface="Trispac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bg>
      <p:bgPr>
        <a:solidFill>
          <a:schemeClr val="accent2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63"/>
          <p:cNvPicPr preferRelativeResize="0"/>
          <p:nvPr/>
        </p:nvPicPr>
        <p:blipFill rotWithShape="1">
          <a:blip r:embed="rId2">
            <a:alphaModFix amt="20000"/>
          </a:blip>
          <a:srcRect b="0" l="18827" r="18827" t="26128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63"/>
          <p:cNvSpPr/>
          <p:nvPr/>
        </p:nvSpPr>
        <p:spPr>
          <a:xfrm>
            <a:off x="713225" y="3625075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SOP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8" name="Google Shape;338;p63"/>
          <p:cNvSpPr/>
          <p:nvPr/>
        </p:nvSpPr>
        <p:spPr>
          <a:xfrm>
            <a:off x="713225" y="4166975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Strategy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9" name="Google Shape;339;p63"/>
          <p:cNvSpPr/>
          <p:nvPr/>
        </p:nvSpPr>
        <p:spPr>
          <a:xfrm>
            <a:off x="6355075" y="539500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Marketing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40" name="Google Shape;340;p63"/>
          <p:cNvSpPr/>
          <p:nvPr/>
        </p:nvSpPr>
        <p:spPr>
          <a:xfrm>
            <a:off x="6355075" y="1081400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Plan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41" name="Google Shape;341;p63"/>
          <p:cNvSpPr/>
          <p:nvPr/>
        </p:nvSpPr>
        <p:spPr>
          <a:xfrm>
            <a:off x="4198475" y="539500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Vision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2">
    <p:bg>
      <p:bgPr>
        <a:solidFill>
          <a:schemeClr val="lt2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64"/>
          <p:cNvPicPr preferRelativeResize="0"/>
          <p:nvPr/>
        </p:nvPicPr>
        <p:blipFill rotWithShape="1">
          <a:blip r:embed="rId2">
            <a:alphaModFix amt="20000"/>
          </a:blip>
          <a:srcRect b="5954" l="12824" r="12831" t="5954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64"/>
          <p:cNvSpPr/>
          <p:nvPr/>
        </p:nvSpPr>
        <p:spPr>
          <a:xfrm>
            <a:off x="6355075" y="3625075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Trispace"/>
                <a:ea typeface="Trispace"/>
                <a:cs typeface="Trispace"/>
                <a:sym typeface="Trispace"/>
              </a:rPr>
              <a:t>Analysis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45" name="Google Shape;345;p64"/>
          <p:cNvSpPr/>
          <p:nvPr/>
        </p:nvSpPr>
        <p:spPr>
          <a:xfrm>
            <a:off x="6355075" y="4166975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Strategy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46" name="Google Shape;346;p64"/>
          <p:cNvSpPr/>
          <p:nvPr/>
        </p:nvSpPr>
        <p:spPr>
          <a:xfrm>
            <a:off x="4198475" y="4166975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Plan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47" name="Google Shape;347;p64"/>
          <p:cNvSpPr/>
          <p:nvPr/>
        </p:nvSpPr>
        <p:spPr>
          <a:xfrm>
            <a:off x="4198475" y="3625075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Vision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48" name="Google Shape;348;p64"/>
          <p:cNvSpPr/>
          <p:nvPr/>
        </p:nvSpPr>
        <p:spPr>
          <a:xfrm>
            <a:off x="6355075" y="3083175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Trispace"/>
                <a:ea typeface="Trispace"/>
                <a:cs typeface="Trispace"/>
                <a:sym typeface="Trispace"/>
              </a:rPr>
              <a:t>SOP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49" name="Google Shape;349;p64"/>
          <p:cNvSpPr/>
          <p:nvPr/>
        </p:nvSpPr>
        <p:spPr>
          <a:xfrm>
            <a:off x="713225" y="539500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Goals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66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66"/>
          <p:cNvSpPr txBox="1"/>
          <p:nvPr>
            <p:ph type="ctrTitle"/>
          </p:nvPr>
        </p:nvSpPr>
        <p:spPr>
          <a:xfrm>
            <a:off x="713225" y="841850"/>
            <a:ext cx="6595200" cy="284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356" name="Google Shape;356;p66"/>
          <p:cNvSpPr txBox="1"/>
          <p:nvPr>
            <p:ph idx="1" type="subTitle"/>
          </p:nvPr>
        </p:nvSpPr>
        <p:spPr>
          <a:xfrm>
            <a:off x="720725" y="3840850"/>
            <a:ext cx="5162100" cy="4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67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67"/>
          <p:cNvSpPr txBox="1"/>
          <p:nvPr>
            <p:ph type="title"/>
          </p:nvPr>
        </p:nvSpPr>
        <p:spPr>
          <a:xfrm>
            <a:off x="2286325" y="1784163"/>
            <a:ext cx="4939200" cy="10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60" name="Google Shape;360;p67"/>
          <p:cNvSpPr txBox="1"/>
          <p:nvPr>
            <p:ph hasCustomPrompt="1" idx="2" type="title"/>
          </p:nvPr>
        </p:nvSpPr>
        <p:spPr>
          <a:xfrm>
            <a:off x="713225" y="1784163"/>
            <a:ext cx="1398600" cy="10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61" name="Google Shape;361;p67"/>
          <p:cNvSpPr txBox="1"/>
          <p:nvPr>
            <p:ph idx="1" type="subTitle"/>
          </p:nvPr>
        </p:nvSpPr>
        <p:spPr>
          <a:xfrm>
            <a:off x="2286325" y="2829388"/>
            <a:ext cx="4939200" cy="4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accent2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68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68"/>
          <p:cNvSpPr txBox="1"/>
          <p:nvPr>
            <p:ph idx="1" type="body"/>
          </p:nvPr>
        </p:nvSpPr>
        <p:spPr>
          <a:xfrm>
            <a:off x="713250" y="1081175"/>
            <a:ext cx="7717500" cy="35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  <a:defRPr sz="1050"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65" name="Google Shape;365;p68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accent2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69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69"/>
          <p:cNvSpPr txBox="1"/>
          <p:nvPr>
            <p:ph type="title"/>
          </p:nvPr>
        </p:nvSpPr>
        <p:spPr>
          <a:xfrm>
            <a:off x="3797000" y="1171775"/>
            <a:ext cx="2742600" cy="43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9" name="Google Shape;369;p69"/>
          <p:cNvSpPr txBox="1"/>
          <p:nvPr>
            <p:ph idx="2" type="title"/>
          </p:nvPr>
        </p:nvSpPr>
        <p:spPr>
          <a:xfrm>
            <a:off x="3797000" y="2730500"/>
            <a:ext cx="2742600" cy="43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0" name="Google Shape;370;p69"/>
          <p:cNvSpPr txBox="1"/>
          <p:nvPr>
            <p:ph idx="1" type="subTitle"/>
          </p:nvPr>
        </p:nvSpPr>
        <p:spPr>
          <a:xfrm>
            <a:off x="3797000" y="3167025"/>
            <a:ext cx="2742600" cy="5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1" name="Google Shape;371;p69"/>
          <p:cNvSpPr txBox="1"/>
          <p:nvPr>
            <p:ph idx="3" type="subTitle"/>
          </p:nvPr>
        </p:nvSpPr>
        <p:spPr>
          <a:xfrm>
            <a:off x="3797000" y="1608300"/>
            <a:ext cx="2742600" cy="5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2" name="Google Shape;372;p69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2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70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70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2"/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71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71"/>
          <p:cNvSpPr txBox="1"/>
          <p:nvPr>
            <p:ph type="title"/>
          </p:nvPr>
        </p:nvSpPr>
        <p:spPr>
          <a:xfrm>
            <a:off x="713225" y="914675"/>
            <a:ext cx="4857900" cy="9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9" name="Google Shape;379;p71"/>
          <p:cNvSpPr txBox="1"/>
          <p:nvPr>
            <p:ph idx="1" type="subTitle"/>
          </p:nvPr>
        </p:nvSpPr>
        <p:spPr>
          <a:xfrm>
            <a:off x="713225" y="1940725"/>
            <a:ext cx="4857900" cy="22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72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72"/>
          <p:cNvSpPr txBox="1"/>
          <p:nvPr>
            <p:ph type="title"/>
          </p:nvPr>
        </p:nvSpPr>
        <p:spPr>
          <a:xfrm>
            <a:off x="713225" y="824225"/>
            <a:ext cx="7717500" cy="17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73"/>
          <p:cNvPicPr preferRelativeResize="0"/>
          <p:nvPr/>
        </p:nvPicPr>
        <p:blipFill rotWithShape="1">
          <a:blip r:embed="rId2">
            <a:alphaModFix amt="20000"/>
          </a:blip>
          <a:srcRect b="0" l="15604" r="0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73"/>
          <p:cNvSpPr txBox="1"/>
          <p:nvPr>
            <p:ph type="title"/>
          </p:nvPr>
        </p:nvSpPr>
        <p:spPr>
          <a:xfrm>
            <a:off x="720000" y="824225"/>
            <a:ext cx="5844900" cy="87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6" name="Google Shape;386;p73"/>
          <p:cNvSpPr txBox="1"/>
          <p:nvPr>
            <p:ph idx="1" type="subTitle"/>
          </p:nvPr>
        </p:nvSpPr>
        <p:spPr>
          <a:xfrm>
            <a:off x="720000" y="1694475"/>
            <a:ext cx="5844900" cy="14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2"/>
        </a:soli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74"/>
          <p:cNvSpPr txBox="1"/>
          <p:nvPr>
            <p:ph type="title"/>
          </p:nvPr>
        </p:nvSpPr>
        <p:spPr>
          <a:xfrm>
            <a:off x="5134175" y="817425"/>
            <a:ext cx="3296400" cy="19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89" name="Google Shape;389;p74"/>
          <p:cNvPicPr preferRelativeResize="0"/>
          <p:nvPr/>
        </p:nvPicPr>
        <p:blipFill rotWithShape="1">
          <a:blip r:embed="rId2">
            <a:alphaModFix amt="10000"/>
          </a:blip>
          <a:srcRect b="0" l="15604" r="0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74"/>
          <p:cNvPicPr preferRelativeResize="0"/>
          <p:nvPr/>
        </p:nvPicPr>
        <p:blipFill rotWithShape="1">
          <a:blip r:embed="rId2">
            <a:alphaModFix amt="10000"/>
          </a:blip>
          <a:srcRect b="0" l="15604" r="0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2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75"/>
          <p:cNvPicPr preferRelativeResize="0"/>
          <p:nvPr/>
        </p:nvPicPr>
        <p:blipFill rotWithShape="1">
          <a:blip r:embed="rId2">
            <a:alphaModFix amt="20000"/>
          </a:blip>
          <a:srcRect b="0" l="15604" r="0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75"/>
          <p:cNvSpPr txBox="1"/>
          <p:nvPr>
            <p:ph hasCustomPrompt="1" type="title"/>
          </p:nvPr>
        </p:nvSpPr>
        <p:spPr>
          <a:xfrm>
            <a:off x="713225" y="1206225"/>
            <a:ext cx="7134600" cy="181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94" name="Google Shape;394;p75"/>
          <p:cNvSpPr txBox="1"/>
          <p:nvPr>
            <p:ph idx="1" type="subTitle"/>
          </p:nvPr>
        </p:nvSpPr>
        <p:spPr>
          <a:xfrm>
            <a:off x="713225" y="3198325"/>
            <a:ext cx="7134600" cy="4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bg>
      <p:bgPr>
        <a:solidFill>
          <a:schemeClr val="lt2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77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77"/>
          <p:cNvSpPr txBox="1"/>
          <p:nvPr>
            <p:ph type="title"/>
          </p:nvPr>
        </p:nvSpPr>
        <p:spPr>
          <a:xfrm>
            <a:off x="1437961" y="1345457"/>
            <a:ext cx="3134100" cy="29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99" name="Google Shape;399;p77"/>
          <p:cNvSpPr txBox="1"/>
          <p:nvPr>
            <p:ph idx="1" type="subTitle"/>
          </p:nvPr>
        </p:nvSpPr>
        <p:spPr>
          <a:xfrm>
            <a:off x="1437950" y="1643225"/>
            <a:ext cx="3134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77"/>
          <p:cNvSpPr txBox="1"/>
          <p:nvPr>
            <p:ph hasCustomPrompt="1" idx="2" type="title"/>
          </p:nvPr>
        </p:nvSpPr>
        <p:spPr>
          <a:xfrm>
            <a:off x="713225" y="1345224"/>
            <a:ext cx="724800" cy="29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1" name="Google Shape;401;p77"/>
          <p:cNvSpPr txBox="1"/>
          <p:nvPr>
            <p:ph idx="3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02" name="Google Shape;402;p77"/>
          <p:cNvSpPr txBox="1"/>
          <p:nvPr>
            <p:ph idx="4" type="title"/>
          </p:nvPr>
        </p:nvSpPr>
        <p:spPr>
          <a:xfrm>
            <a:off x="1437936" y="2511200"/>
            <a:ext cx="3134100" cy="29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3" name="Google Shape;403;p77"/>
          <p:cNvSpPr txBox="1"/>
          <p:nvPr>
            <p:ph idx="5" type="subTitle"/>
          </p:nvPr>
        </p:nvSpPr>
        <p:spPr>
          <a:xfrm>
            <a:off x="1437925" y="2808750"/>
            <a:ext cx="3134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77"/>
          <p:cNvSpPr txBox="1"/>
          <p:nvPr>
            <p:ph hasCustomPrompt="1" idx="6" type="title"/>
          </p:nvPr>
        </p:nvSpPr>
        <p:spPr>
          <a:xfrm>
            <a:off x="713225" y="2511200"/>
            <a:ext cx="724800" cy="29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5" name="Google Shape;405;p77"/>
          <p:cNvSpPr txBox="1"/>
          <p:nvPr>
            <p:ph idx="7" type="title"/>
          </p:nvPr>
        </p:nvSpPr>
        <p:spPr>
          <a:xfrm>
            <a:off x="1437961" y="3676733"/>
            <a:ext cx="3134100" cy="29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6" name="Google Shape;406;p77"/>
          <p:cNvSpPr txBox="1"/>
          <p:nvPr>
            <p:ph idx="8" type="subTitle"/>
          </p:nvPr>
        </p:nvSpPr>
        <p:spPr>
          <a:xfrm>
            <a:off x="1437950" y="3974275"/>
            <a:ext cx="3134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7" name="Google Shape;407;p77"/>
          <p:cNvSpPr txBox="1"/>
          <p:nvPr>
            <p:ph hasCustomPrompt="1" idx="9" type="title"/>
          </p:nvPr>
        </p:nvSpPr>
        <p:spPr>
          <a:xfrm>
            <a:off x="713225" y="3676500"/>
            <a:ext cx="724800" cy="29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8" name="Google Shape;408;p77"/>
          <p:cNvSpPr txBox="1"/>
          <p:nvPr>
            <p:ph idx="13" type="title"/>
          </p:nvPr>
        </p:nvSpPr>
        <p:spPr>
          <a:xfrm>
            <a:off x="5296727" y="1345457"/>
            <a:ext cx="3134100" cy="29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9" name="Google Shape;409;p77"/>
          <p:cNvSpPr txBox="1"/>
          <p:nvPr>
            <p:ph idx="14" type="subTitle"/>
          </p:nvPr>
        </p:nvSpPr>
        <p:spPr>
          <a:xfrm>
            <a:off x="5296725" y="1643225"/>
            <a:ext cx="3134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77"/>
          <p:cNvSpPr txBox="1"/>
          <p:nvPr>
            <p:ph hasCustomPrompt="1" idx="15" type="title"/>
          </p:nvPr>
        </p:nvSpPr>
        <p:spPr>
          <a:xfrm>
            <a:off x="4571991" y="1345224"/>
            <a:ext cx="724800" cy="29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1" name="Google Shape;411;p77"/>
          <p:cNvSpPr txBox="1"/>
          <p:nvPr>
            <p:ph idx="16" type="title"/>
          </p:nvPr>
        </p:nvSpPr>
        <p:spPr>
          <a:xfrm>
            <a:off x="5296701" y="2511433"/>
            <a:ext cx="3134100" cy="29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12" name="Google Shape;412;p77"/>
          <p:cNvSpPr txBox="1"/>
          <p:nvPr>
            <p:ph idx="17" type="subTitle"/>
          </p:nvPr>
        </p:nvSpPr>
        <p:spPr>
          <a:xfrm>
            <a:off x="5296700" y="2808750"/>
            <a:ext cx="3134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3" name="Google Shape;413;p77"/>
          <p:cNvSpPr txBox="1"/>
          <p:nvPr>
            <p:ph hasCustomPrompt="1" idx="18" type="title"/>
          </p:nvPr>
        </p:nvSpPr>
        <p:spPr>
          <a:xfrm>
            <a:off x="4571990" y="2511200"/>
            <a:ext cx="724800" cy="29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4" name="Google Shape;414;p77"/>
          <p:cNvSpPr txBox="1"/>
          <p:nvPr>
            <p:ph idx="19" type="title"/>
          </p:nvPr>
        </p:nvSpPr>
        <p:spPr>
          <a:xfrm>
            <a:off x="5296727" y="3676733"/>
            <a:ext cx="3134100" cy="29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15" name="Google Shape;415;p77"/>
          <p:cNvSpPr txBox="1"/>
          <p:nvPr>
            <p:ph idx="20" type="subTitle"/>
          </p:nvPr>
        </p:nvSpPr>
        <p:spPr>
          <a:xfrm>
            <a:off x="5296725" y="3974275"/>
            <a:ext cx="3134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6" name="Google Shape;416;p77"/>
          <p:cNvSpPr txBox="1"/>
          <p:nvPr>
            <p:ph hasCustomPrompt="1" idx="21" type="title"/>
          </p:nvPr>
        </p:nvSpPr>
        <p:spPr>
          <a:xfrm>
            <a:off x="4571991" y="3676500"/>
            <a:ext cx="724800" cy="29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bg>
      <p:bgPr>
        <a:solidFill>
          <a:schemeClr val="lt1"/>
        </a:solid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78"/>
          <p:cNvPicPr preferRelativeResize="0"/>
          <p:nvPr/>
        </p:nvPicPr>
        <p:blipFill rotWithShape="1">
          <a:blip r:embed="rId2">
            <a:alphaModFix amt="20000"/>
          </a:blip>
          <a:srcRect b="0" l="15604" r="0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78"/>
          <p:cNvSpPr txBox="1"/>
          <p:nvPr>
            <p:ph type="title"/>
          </p:nvPr>
        </p:nvSpPr>
        <p:spPr>
          <a:xfrm>
            <a:off x="713225" y="1006650"/>
            <a:ext cx="6101700" cy="22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0" name="Google Shape;420;p78"/>
          <p:cNvSpPr txBox="1"/>
          <p:nvPr>
            <p:ph idx="1" type="subTitle"/>
          </p:nvPr>
        </p:nvSpPr>
        <p:spPr>
          <a:xfrm>
            <a:off x="713225" y="3286500"/>
            <a:ext cx="6101700" cy="6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solidFill>
          <a:schemeClr val="accent2"/>
        </a:soli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79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79"/>
          <p:cNvSpPr txBox="1"/>
          <p:nvPr>
            <p:ph type="title"/>
          </p:nvPr>
        </p:nvSpPr>
        <p:spPr>
          <a:xfrm>
            <a:off x="713225" y="3439950"/>
            <a:ext cx="6735000" cy="44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24" name="Google Shape;424;p79"/>
          <p:cNvSpPr txBox="1"/>
          <p:nvPr>
            <p:ph idx="1" type="subTitle"/>
          </p:nvPr>
        </p:nvSpPr>
        <p:spPr>
          <a:xfrm>
            <a:off x="713225" y="1263150"/>
            <a:ext cx="6735000" cy="202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">
    <p:bg>
      <p:bgPr>
        <a:solidFill>
          <a:schemeClr val="lt1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80"/>
          <p:cNvPicPr preferRelativeResize="0"/>
          <p:nvPr/>
        </p:nvPicPr>
        <p:blipFill rotWithShape="1">
          <a:blip r:embed="rId2">
            <a:alphaModFix amt="20000"/>
          </a:blip>
          <a:srcRect b="0" l="15604" r="0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80"/>
          <p:cNvSpPr txBox="1"/>
          <p:nvPr>
            <p:ph type="title"/>
          </p:nvPr>
        </p:nvSpPr>
        <p:spPr>
          <a:xfrm>
            <a:off x="1083950" y="909863"/>
            <a:ext cx="3852000" cy="18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8" name="Google Shape;428;p80"/>
          <p:cNvSpPr txBox="1"/>
          <p:nvPr>
            <p:ph idx="1" type="subTitle"/>
          </p:nvPr>
        </p:nvSpPr>
        <p:spPr>
          <a:xfrm>
            <a:off x="1083950" y="2797775"/>
            <a:ext cx="3852000" cy="10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bg>
      <p:bgPr>
        <a:solidFill>
          <a:schemeClr val="lt1"/>
        </a:solid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81"/>
          <p:cNvPicPr preferRelativeResize="0"/>
          <p:nvPr/>
        </p:nvPicPr>
        <p:blipFill rotWithShape="1">
          <a:blip r:embed="rId2">
            <a:alphaModFix amt="20000"/>
          </a:blip>
          <a:srcRect b="0" l="15604" r="0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81"/>
          <p:cNvSpPr txBox="1"/>
          <p:nvPr>
            <p:ph type="title"/>
          </p:nvPr>
        </p:nvSpPr>
        <p:spPr>
          <a:xfrm>
            <a:off x="713225" y="1526075"/>
            <a:ext cx="361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2" name="Google Shape;432;p81"/>
          <p:cNvSpPr txBox="1"/>
          <p:nvPr>
            <p:ph idx="1" type="subTitle"/>
          </p:nvPr>
        </p:nvSpPr>
        <p:spPr>
          <a:xfrm>
            <a:off x="713225" y="2098775"/>
            <a:ext cx="3613800" cy="10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bg>
      <p:bgPr>
        <a:solidFill>
          <a:schemeClr val="lt1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82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82"/>
          <p:cNvSpPr txBox="1"/>
          <p:nvPr>
            <p:ph type="title"/>
          </p:nvPr>
        </p:nvSpPr>
        <p:spPr>
          <a:xfrm>
            <a:off x="713225" y="2580925"/>
            <a:ext cx="2397900" cy="41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36" name="Google Shape;436;p82"/>
          <p:cNvSpPr txBox="1"/>
          <p:nvPr>
            <p:ph idx="1" type="subTitle"/>
          </p:nvPr>
        </p:nvSpPr>
        <p:spPr>
          <a:xfrm>
            <a:off x="713225" y="2999300"/>
            <a:ext cx="2397900" cy="10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7" name="Google Shape;437;p82"/>
          <p:cNvSpPr txBox="1"/>
          <p:nvPr>
            <p:ph idx="2" type="title"/>
          </p:nvPr>
        </p:nvSpPr>
        <p:spPr>
          <a:xfrm>
            <a:off x="3373058" y="2580925"/>
            <a:ext cx="2397900" cy="41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38" name="Google Shape;438;p82"/>
          <p:cNvSpPr txBox="1"/>
          <p:nvPr>
            <p:ph idx="3" type="subTitle"/>
          </p:nvPr>
        </p:nvSpPr>
        <p:spPr>
          <a:xfrm>
            <a:off x="3373058" y="2999300"/>
            <a:ext cx="2397900" cy="10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9" name="Google Shape;439;p82"/>
          <p:cNvSpPr txBox="1"/>
          <p:nvPr>
            <p:ph idx="4" type="title"/>
          </p:nvPr>
        </p:nvSpPr>
        <p:spPr>
          <a:xfrm>
            <a:off x="6032874" y="2580925"/>
            <a:ext cx="2397900" cy="41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40" name="Google Shape;440;p82"/>
          <p:cNvSpPr txBox="1"/>
          <p:nvPr>
            <p:ph idx="5" type="subTitle"/>
          </p:nvPr>
        </p:nvSpPr>
        <p:spPr>
          <a:xfrm>
            <a:off x="6032873" y="2999300"/>
            <a:ext cx="2397900" cy="10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1" name="Google Shape;441;p82"/>
          <p:cNvSpPr txBox="1"/>
          <p:nvPr>
            <p:ph idx="6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bg>
      <p:bgPr>
        <a:solidFill>
          <a:schemeClr val="accent2"/>
        </a:solid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83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83"/>
          <p:cNvSpPr txBox="1"/>
          <p:nvPr>
            <p:ph type="title"/>
          </p:nvPr>
        </p:nvSpPr>
        <p:spPr>
          <a:xfrm>
            <a:off x="2308800" y="1461563"/>
            <a:ext cx="19782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45" name="Google Shape;445;p83"/>
          <p:cNvSpPr txBox="1"/>
          <p:nvPr>
            <p:ph idx="1" type="subTitle"/>
          </p:nvPr>
        </p:nvSpPr>
        <p:spPr>
          <a:xfrm>
            <a:off x="2308800" y="1882151"/>
            <a:ext cx="1978200" cy="7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6" name="Google Shape;446;p83"/>
          <p:cNvSpPr txBox="1"/>
          <p:nvPr>
            <p:ph idx="2" type="title"/>
          </p:nvPr>
        </p:nvSpPr>
        <p:spPr>
          <a:xfrm>
            <a:off x="5950579" y="1461563"/>
            <a:ext cx="19782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47" name="Google Shape;447;p83"/>
          <p:cNvSpPr txBox="1"/>
          <p:nvPr>
            <p:ph idx="3" type="subTitle"/>
          </p:nvPr>
        </p:nvSpPr>
        <p:spPr>
          <a:xfrm>
            <a:off x="5950577" y="1882151"/>
            <a:ext cx="1978200" cy="7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8" name="Google Shape;448;p83"/>
          <p:cNvSpPr txBox="1"/>
          <p:nvPr>
            <p:ph idx="4" type="title"/>
          </p:nvPr>
        </p:nvSpPr>
        <p:spPr>
          <a:xfrm>
            <a:off x="2308800" y="3021513"/>
            <a:ext cx="19782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49" name="Google Shape;449;p83"/>
          <p:cNvSpPr txBox="1"/>
          <p:nvPr>
            <p:ph idx="5" type="subTitle"/>
          </p:nvPr>
        </p:nvSpPr>
        <p:spPr>
          <a:xfrm>
            <a:off x="2308800" y="3442113"/>
            <a:ext cx="1978200" cy="7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0" name="Google Shape;450;p83"/>
          <p:cNvSpPr txBox="1"/>
          <p:nvPr>
            <p:ph idx="6" type="title"/>
          </p:nvPr>
        </p:nvSpPr>
        <p:spPr>
          <a:xfrm>
            <a:off x="5950577" y="3021513"/>
            <a:ext cx="19782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51" name="Google Shape;451;p83"/>
          <p:cNvSpPr txBox="1"/>
          <p:nvPr>
            <p:ph idx="7" type="subTitle"/>
          </p:nvPr>
        </p:nvSpPr>
        <p:spPr>
          <a:xfrm>
            <a:off x="5950577" y="3442113"/>
            <a:ext cx="1978200" cy="7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2" name="Google Shape;452;p83"/>
          <p:cNvSpPr txBox="1"/>
          <p:nvPr>
            <p:ph idx="8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bg>
      <p:bgPr>
        <a:solidFill>
          <a:schemeClr val="lt2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4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4"/>
          <p:cNvSpPr txBox="1"/>
          <p:nvPr>
            <p:ph type="title"/>
          </p:nvPr>
        </p:nvSpPr>
        <p:spPr>
          <a:xfrm>
            <a:off x="1849025" y="1315968"/>
            <a:ext cx="2328300" cy="33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56" name="Google Shape;456;p84"/>
          <p:cNvSpPr txBox="1"/>
          <p:nvPr>
            <p:ph idx="1" type="subTitle"/>
          </p:nvPr>
        </p:nvSpPr>
        <p:spPr>
          <a:xfrm>
            <a:off x="1849025" y="1646018"/>
            <a:ext cx="2328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7" name="Google Shape;457;p84"/>
          <p:cNvSpPr txBox="1"/>
          <p:nvPr>
            <p:ph idx="2" type="title"/>
          </p:nvPr>
        </p:nvSpPr>
        <p:spPr>
          <a:xfrm>
            <a:off x="5984100" y="1315968"/>
            <a:ext cx="2328300" cy="33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58" name="Google Shape;458;p84"/>
          <p:cNvSpPr txBox="1"/>
          <p:nvPr>
            <p:ph idx="3" type="subTitle"/>
          </p:nvPr>
        </p:nvSpPr>
        <p:spPr>
          <a:xfrm>
            <a:off x="5984099" y="1646018"/>
            <a:ext cx="2328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9" name="Google Shape;459;p84"/>
          <p:cNvSpPr txBox="1"/>
          <p:nvPr>
            <p:ph idx="4" type="title"/>
          </p:nvPr>
        </p:nvSpPr>
        <p:spPr>
          <a:xfrm>
            <a:off x="1849025" y="2526863"/>
            <a:ext cx="2328300" cy="33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60" name="Google Shape;460;p84"/>
          <p:cNvSpPr txBox="1"/>
          <p:nvPr>
            <p:ph idx="5" type="subTitle"/>
          </p:nvPr>
        </p:nvSpPr>
        <p:spPr>
          <a:xfrm>
            <a:off x="1849025" y="2856900"/>
            <a:ext cx="2328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1" name="Google Shape;461;p84"/>
          <p:cNvSpPr txBox="1"/>
          <p:nvPr>
            <p:ph idx="6" type="title"/>
          </p:nvPr>
        </p:nvSpPr>
        <p:spPr>
          <a:xfrm>
            <a:off x="1849025" y="3746637"/>
            <a:ext cx="2328300" cy="33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62" name="Google Shape;462;p84"/>
          <p:cNvSpPr txBox="1"/>
          <p:nvPr>
            <p:ph idx="7" type="subTitle"/>
          </p:nvPr>
        </p:nvSpPr>
        <p:spPr>
          <a:xfrm>
            <a:off x="1849025" y="4076488"/>
            <a:ext cx="2328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3" name="Google Shape;463;p84"/>
          <p:cNvSpPr txBox="1"/>
          <p:nvPr>
            <p:ph idx="8" type="title"/>
          </p:nvPr>
        </p:nvSpPr>
        <p:spPr>
          <a:xfrm>
            <a:off x="5984100" y="2526775"/>
            <a:ext cx="2328300" cy="33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64" name="Google Shape;464;p84"/>
          <p:cNvSpPr txBox="1"/>
          <p:nvPr>
            <p:ph idx="9" type="subTitle"/>
          </p:nvPr>
        </p:nvSpPr>
        <p:spPr>
          <a:xfrm>
            <a:off x="5984099" y="2856888"/>
            <a:ext cx="2328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5" name="Google Shape;465;p84"/>
          <p:cNvSpPr txBox="1"/>
          <p:nvPr>
            <p:ph idx="13" type="title"/>
          </p:nvPr>
        </p:nvSpPr>
        <p:spPr>
          <a:xfrm>
            <a:off x="5984100" y="3746657"/>
            <a:ext cx="2328300" cy="33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66" name="Google Shape;466;p84"/>
          <p:cNvSpPr txBox="1"/>
          <p:nvPr>
            <p:ph idx="14" type="subTitle"/>
          </p:nvPr>
        </p:nvSpPr>
        <p:spPr>
          <a:xfrm>
            <a:off x="5984099" y="4076513"/>
            <a:ext cx="2328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7" name="Google Shape;467;p84"/>
          <p:cNvSpPr txBox="1"/>
          <p:nvPr>
            <p:ph idx="15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bg>
      <p:bgPr>
        <a:solidFill>
          <a:schemeClr val="lt2"/>
        </a:soli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85"/>
          <p:cNvPicPr preferRelativeResize="0"/>
          <p:nvPr/>
        </p:nvPicPr>
        <p:blipFill rotWithShape="1">
          <a:blip r:embed="rId2">
            <a:alphaModFix amt="20000"/>
          </a:blip>
          <a:srcRect b="0" l="0" r="15604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85"/>
          <p:cNvSpPr txBox="1"/>
          <p:nvPr>
            <p:ph hasCustomPrompt="1" type="title"/>
          </p:nvPr>
        </p:nvSpPr>
        <p:spPr>
          <a:xfrm>
            <a:off x="713225" y="1017150"/>
            <a:ext cx="4696800" cy="8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71" name="Google Shape;471;p85"/>
          <p:cNvSpPr txBox="1"/>
          <p:nvPr>
            <p:ph idx="1" type="subTitle"/>
          </p:nvPr>
        </p:nvSpPr>
        <p:spPr>
          <a:xfrm>
            <a:off x="713225" y="1920025"/>
            <a:ext cx="4696800" cy="4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72" name="Google Shape;472;p85"/>
          <p:cNvSpPr txBox="1"/>
          <p:nvPr>
            <p:ph hasCustomPrompt="1" idx="2" type="title"/>
          </p:nvPr>
        </p:nvSpPr>
        <p:spPr>
          <a:xfrm>
            <a:off x="3733975" y="2784850"/>
            <a:ext cx="4696800" cy="8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73" name="Google Shape;473;p85"/>
          <p:cNvSpPr txBox="1"/>
          <p:nvPr>
            <p:ph idx="3" type="subTitle"/>
          </p:nvPr>
        </p:nvSpPr>
        <p:spPr>
          <a:xfrm>
            <a:off x="3733975" y="3687725"/>
            <a:ext cx="4696800" cy="4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bg>
      <p:bgPr>
        <a:solidFill>
          <a:schemeClr val="lt1"/>
        </a:solidFill>
      </p:bgPr>
    </p:bg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86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8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">
    <p:bg>
      <p:bgPr>
        <a:solidFill>
          <a:schemeClr val="accent2"/>
        </a:solid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87"/>
          <p:cNvPicPr preferRelativeResize="0"/>
          <p:nvPr/>
        </p:nvPicPr>
        <p:blipFill rotWithShape="1">
          <a:blip r:embed="rId2">
            <a:alphaModFix amt="20000"/>
          </a:blip>
          <a:srcRect b="0" l="0" r="15604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87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bg>
      <p:bgPr>
        <a:solidFill>
          <a:schemeClr val="lt2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88"/>
          <p:cNvPicPr preferRelativeResize="0"/>
          <p:nvPr/>
        </p:nvPicPr>
        <p:blipFill rotWithShape="1">
          <a:blip r:embed="rId2">
            <a:alphaModFix amt="20000"/>
          </a:blip>
          <a:srcRect b="0" l="0" r="15604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88"/>
          <p:cNvSpPr txBox="1"/>
          <p:nvPr>
            <p:ph type="title"/>
          </p:nvPr>
        </p:nvSpPr>
        <p:spPr>
          <a:xfrm>
            <a:off x="713100" y="539500"/>
            <a:ext cx="4763400" cy="104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3" name="Google Shape;483;p88"/>
          <p:cNvSpPr txBox="1"/>
          <p:nvPr>
            <p:ph idx="1" type="subTitle"/>
          </p:nvPr>
        </p:nvSpPr>
        <p:spPr>
          <a:xfrm>
            <a:off x="713100" y="1583788"/>
            <a:ext cx="4763400" cy="11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4" name="Google Shape;484;p88"/>
          <p:cNvSpPr txBox="1"/>
          <p:nvPr/>
        </p:nvSpPr>
        <p:spPr>
          <a:xfrm>
            <a:off x="713100" y="3587800"/>
            <a:ext cx="4763400" cy="6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CREDITS: This presentation template was created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Trispace"/>
                <a:ea typeface="Trispace"/>
                <a:cs typeface="Trispace"/>
                <a:sym typeface="Trispac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, including icons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Trispace"/>
                <a:ea typeface="Trispace"/>
                <a:cs typeface="Trispace"/>
                <a:sym typeface="Trispac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200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 </a:t>
            </a:r>
            <a:r>
              <a:rPr lang="en" sz="1200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and infographics &amp; images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Trispace"/>
                <a:ea typeface="Trispace"/>
                <a:cs typeface="Trispace"/>
                <a:sym typeface="Trispac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2"/>
              </a:solidFill>
              <a:latin typeface="Trispace"/>
              <a:ea typeface="Trispace"/>
              <a:cs typeface="Trispace"/>
              <a:sym typeface="Trispace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bg>
      <p:bgPr>
        <a:solidFill>
          <a:schemeClr val="accent2"/>
        </a:soli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89"/>
          <p:cNvPicPr preferRelativeResize="0"/>
          <p:nvPr/>
        </p:nvPicPr>
        <p:blipFill rotWithShape="1">
          <a:blip r:embed="rId2">
            <a:alphaModFix amt="20000"/>
          </a:blip>
          <a:srcRect b="0" l="18827" r="18827" t="26128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89"/>
          <p:cNvSpPr/>
          <p:nvPr/>
        </p:nvSpPr>
        <p:spPr>
          <a:xfrm>
            <a:off x="713225" y="3625075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SOP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88" name="Google Shape;488;p89"/>
          <p:cNvSpPr/>
          <p:nvPr/>
        </p:nvSpPr>
        <p:spPr>
          <a:xfrm>
            <a:off x="713225" y="4166975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Strategy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89" name="Google Shape;489;p89"/>
          <p:cNvSpPr/>
          <p:nvPr/>
        </p:nvSpPr>
        <p:spPr>
          <a:xfrm>
            <a:off x="6355075" y="539500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Marketing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90" name="Google Shape;490;p89"/>
          <p:cNvSpPr/>
          <p:nvPr/>
        </p:nvSpPr>
        <p:spPr>
          <a:xfrm>
            <a:off x="6355075" y="1081400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Plan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91" name="Google Shape;491;p89"/>
          <p:cNvSpPr/>
          <p:nvPr/>
        </p:nvSpPr>
        <p:spPr>
          <a:xfrm>
            <a:off x="4198475" y="539500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Vision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2">
    <p:bg>
      <p:bgPr>
        <a:solidFill>
          <a:schemeClr val="lt2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90"/>
          <p:cNvPicPr preferRelativeResize="0"/>
          <p:nvPr/>
        </p:nvPicPr>
        <p:blipFill rotWithShape="1">
          <a:blip r:embed="rId2">
            <a:alphaModFix amt="20000"/>
          </a:blip>
          <a:srcRect b="5954" l="12824" r="12831" t="5954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90"/>
          <p:cNvSpPr/>
          <p:nvPr/>
        </p:nvSpPr>
        <p:spPr>
          <a:xfrm>
            <a:off x="6355075" y="3625075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Trispace"/>
                <a:ea typeface="Trispace"/>
                <a:cs typeface="Trispace"/>
                <a:sym typeface="Trispace"/>
              </a:rPr>
              <a:t>Analysis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95" name="Google Shape;495;p90"/>
          <p:cNvSpPr/>
          <p:nvPr/>
        </p:nvSpPr>
        <p:spPr>
          <a:xfrm>
            <a:off x="6355075" y="4166975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Strategy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96" name="Google Shape;496;p90"/>
          <p:cNvSpPr/>
          <p:nvPr/>
        </p:nvSpPr>
        <p:spPr>
          <a:xfrm>
            <a:off x="4198475" y="4166975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Plan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97" name="Google Shape;497;p90"/>
          <p:cNvSpPr/>
          <p:nvPr/>
        </p:nvSpPr>
        <p:spPr>
          <a:xfrm>
            <a:off x="4198475" y="3625075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Vision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98" name="Google Shape;498;p90"/>
          <p:cNvSpPr/>
          <p:nvPr/>
        </p:nvSpPr>
        <p:spPr>
          <a:xfrm>
            <a:off x="6355075" y="3083175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Trispace"/>
                <a:ea typeface="Trispace"/>
                <a:cs typeface="Trispace"/>
                <a:sym typeface="Trispace"/>
              </a:rPr>
              <a:t>SOP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99" name="Google Shape;499;p90"/>
          <p:cNvSpPr/>
          <p:nvPr/>
        </p:nvSpPr>
        <p:spPr>
          <a:xfrm>
            <a:off x="713225" y="539500"/>
            <a:ext cx="2075700" cy="441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Goals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92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92"/>
          <p:cNvSpPr txBox="1"/>
          <p:nvPr>
            <p:ph type="ctrTitle"/>
          </p:nvPr>
        </p:nvSpPr>
        <p:spPr>
          <a:xfrm>
            <a:off x="713225" y="841850"/>
            <a:ext cx="6595200" cy="284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506" name="Google Shape;506;p92"/>
          <p:cNvSpPr txBox="1"/>
          <p:nvPr>
            <p:ph idx="1" type="subTitle"/>
          </p:nvPr>
        </p:nvSpPr>
        <p:spPr>
          <a:xfrm>
            <a:off x="720725" y="3840850"/>
            <a:ext cx="5162100" cy="4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93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93"/>
          <p:cNvSpPr txBox="1"/>
          <p:nvPr>
            <p:ph type="title"/>
          </p:nvPr>
        </p:nvSpPr>
        <p:spPr>
          <a:xfrm>
            <a:off x="2286325" y="1784163"/>
            <a:ext cx="4939200" cy="10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10" name="Google Shape;510;p93"/>
          <p:cNvSpPr txBox="1"/>
          <p:nvPr>
            <p:ph hasCustomPrompt="1" idx="2" type="title"/>
          </p:nvPr>
        </p:nvSpPr>
        <p:spPr>
          <a:xfrm>
            <a:off x="713225" y="1784163"/>
            <a:ext cx="1398600" cy="10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11" name="Google Shape;511;p93"/>
          <p:cNvSpPr txBox="1"/>
          <p:nvPr>
            <p:ph idx="1" type="subTitle"/>
          </p:nvPr>
        </p:nvSpPr>
        <p:spPr>
          <a:xfrm>
            <a:off x="2286325" y="2829388"/>
            <a:ext cx="4939200" cy="4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accent2"/>
        </a:solidFill>
      </p:bgPr>
    </p:bg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94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94"/>
          <p:cNvSpPr txBox="1"/>
          <p:nvPr>
            <p:ph idx="1" type="body"/>
          </p:nvPr>
        </p:nvSpPr>
        <p:spPr>
          <a:xfrm>
            <a:off x="713250" y="1081175"/>
            <a:ext cx="7717500" cy="35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  <a:defRPr sz="1050"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15" name="Google Shape;515;p94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accent2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95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95"/>
          <p:cNvSpPr txBox="1"/>
          <p:nvPr>
            <p:ph type="title"/>
          </p:nvPr>
        </p:nvSpPr>
        <p:spPr>
          <a:xfrm>
            <a:off x="3797000" y="1171775"/>
            <a:ext cx="2742600" cy="43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9" name="Google Shape;519;p95"/>
          <p:cNvSpPr txBox="1"/>
          <p:nvPr>
            <p:ph idx="2" type="title"/>
          </p:nvPr>
        </p:nvSpPr>
        <p:spPr>
          <a:xfrm>
            <a:off x="3797000" y="2730500"/>
            <a:ext cx="2742600" cy="43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0" name="Google Shape;520;p95"/>
          <p:cNvSpPr txBox="1"/>
          <p:nvPr>
            <p:ph idx="1" type="subTitle"/>
          </p:nvPr>
        </p:nvSpPr>
        <p:spPr>
          <a:xfrm>
            <a:off x="3797000" y="3167025"/>
            <a:ext cx="2742600" cy="5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1" name="Google Shape;521;p95"/>
          <p:cNvSpPr txBox="1"/>
          <p:nvPr>
            <p:ph idx="3" type="subTitle"/>
          </p:nvPr>
        </p:nvSpPr>
        <p:spPr>
          <a:xfrm>
            <a:off x="3797000" y="1608300"/>
            <a:ext cx="2742600" cy="5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2" name="Google Shape;522;p95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2"/>
        </a:solidFill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96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9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2"/>
        </a:solidFill>
      </p:bgPr>
    </p:bg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97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97"/>
          <p:cNvSpPr txBox="1"/>
          <p:nvPr>
            <p:ph type="title"/>
          </p:nvPr>
        </p:nvSpPr>
        <p:spPr>
          <a:xfrm>
            <a:off x="713225" y="914675"/>
            <a:ext cx="4857900" cy="9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9" name="Google Shape;529;p97"/>
          <p:cNvSpPr txBox="1"/>
          <p:nvPr>
            <p:ph idx="1" type="subTitle"/>
          </p:nvPr>
        </p:nvSpPr>
        <p:spPr>
          <a:xfrm>
            <a:off x="713225" y="1940725"/>
            <a:ext cx="4857900" cy="22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98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98"/>
          <p:cNvSpPr txBox="1"/>
          <p:nvPr>
            <p:ph type="title"/>
          </p:nvPr>
        </p:nvSpPr>
        <p:spPr>
          <a:xfrm>
            <a:off x="713225" y="824225"/>
            <a:ext cx="7717500" cy="17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99"/>
          <p:cNvPicPr preferRelativeResize="0"/>
          <p:nvPr/>
        </p:nvPicPr>
        <p:blipFill rotWithShape="1">
          <a:blip r:embed="rId2">
            <a:alphaModFix amt="20000"/>
          </a:blip>
          <a:srcRect b="0" l="15604" r="0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99"/>
          <p:cNvSpPr txBox="1"/>
          <p:nvPr>
            <p:ph type="title"/>
          </p:nvPr>
        </p:nvSpPr>
        <p:spPr>
          <a:xfrm>
            <a:off x="720000" y="824225"/>
            <a:ext cx="5844900" cy="87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6" name="Google Shape;536;p99"/>
          <p:cNvSpPr txBox="1"/>
          <p:nvPr>
            <p:ph idx="1" type="subTitle"/>
          </p:nvPr>
        </p:nvSpPr>
        <p:spPr>
          <a:xfrm>
            <a:off x="720000" y="1694475"/>
            <a:ext cx="5844900" cy="14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2"/>
        </a:solidFill>
      </p:bgPr>
    </p:bg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00"/>
          <p:cNvSpPr txBox="1"/>
          <p:nvPr>
            <p:ph type="title"/>
          </p:nvPr>
        </p:nvSpPr>
        <p:spPr>
          <a:xfrm>
            <a:off x="5134175" y="817425"/>
            <a:ext cx="3296400" cy="19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539" name="Google Shape;539;p100"/>
          <p:cNvPicPr preferRelativeResize="0"/>
          <p:nvPr/>
        </p:nvPicPr>
        <p:blipFill rotWithShape="1">
          <a:blip r:embed="rId2">
            <a:alphaModFix amt="10000"/>
          </a:blip>
          <a:srcRect b="0" l="15604" r="0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100"/>
          <p:cNvPicPr preferRelativeResize="0"/>
          <p:nvPr/>
        </p:nvPicPr>
        <p:blipFill rotWithShape="1">
          <a:blip r:embed="rId2">
            <a:alphaModFix amt="10000"/>
          </a:blip>
          <a:srcRect b="0" l="15604" r="0" t="0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2"/>
        </a:solidFill>
      </p:bgPr>
    </p:bg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101"/>
          <p:cNvPicPr preferRelativeResize="0"/>
          <p:nvPr/>
        </p:nvPicPr>
        <p:blipFill rotWithShape="1">
          <a:blip r:embed="rId2">
            <a:alphaModFix amt="20000"/>
          </a:blip>
          <a:srcRect b="0" l="15604" r="0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101"/>
          <p:cNvSpPr txBox="1"/>
          <p:nvPr>
            <p:ph hasCustomPrompt="1" type="title"/>
          </p:nvPr>
        </p:nvSpPr>
        <p:spPr>
          <a:xfrm>
            <a:off x="713225" y="1206225"/>
            <a:ext cx="7134600" cy="181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44" name="Google Shape;544;p101"/>
          <p:cNvSpPr txBox="1"/>
          <p:nvPr>
            <p:ph idx="1" type="subTitle"/>
          </p:nvPr>
        </p:nvSpPr>
        <p:spPr>
          <a:xfrm>
            <a:off x="713225" y="3198325"/>
            <a:ext cx="7134600" cy="4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bg>
      <p:bgPr>
        <a:solidFill>
          <a:schemeClr val="lt2"/>
        </a:soli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Google Shape;547;p103"/>
          <p:cNvPicPr preferRelativeResize="0"/>
          <p:nvPr/>
        </p:nvPicPr>
        <p:blipFill rotWithShape="1">
          <a:blip r:embed="rId2">
            <a:alphaModFix amt="20000"/>
          </a:blip>
          <a:srcRect b="0" l="7798" r="7806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103"/>
          <p:cNvSpPr txBox="1"/>
          <p:nvPr>
            <p:ph type="title"/>
          </p:nvPr>
        </p:nvSpPr>
        <p:spPr>
          <a:xfrm>
            <a:off x="1437961" y="1345457"/>
            <a:ext cx="3134100" cy="29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49" name="Google Shape;549;p103"/>
          <p:cNvSpPr txBox="1"/>
          <p:nvPr>
            <p:ph idx="1" type="subTitle"/>
          </p:nvPr>
        </p:nvSpPr>
        <p:spPr>
          <a:xfrm>
            <a:off x="1437950" y="1643225"/>
            <a:ext cx="3134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0" name="Google Shape;550;p103"/>
          <p:cNvSpPr txBox="1"/>
          <p:nvPr>
            <p:ph hasCustomPrompt="1" idx="2" type="title"/>
          </p:nvPr>
        </p:nvSpPr>
        <p:spPr>
          <a:xfrm>
            <a:off x="713225" y="1345224"/>
            <a:ext cx="724800" cy="29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1" name="Google Shape;551;p103"/>
          <p:cNvSpPr txBox="1"/>
          <p:nvPr>
            <p:ph idx="3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52" name="Google Shape;552;p103"/>
          <p:cNvSpPr txBox="1"/>
          <p:nvPr>
            <p:ph idx="4" type="title"/>
          </p:nvPr>
        </p:nvSpPr>
        <p:spPr>
          <a:xfrm>
            <a:off x="1437936" y="2511200"/>
            <a:ext cx="3134100" cy="29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53" name="Google Shape;553;p103"/>
          <p:cNvSpPr txBox="1"/>
          <p:nvPr>
            <p:ph idx="5" type="subTitle"/>
          </p:nvPr>
        </p:nvSpPr>
        <p:spPr>
          <a:xfrm>
            <a:off x="1437925" y="2808750"/>
            <a:ext cx="3134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4" name="Google Shape;554;p103"/>
          <p:cNvSpPr txBox="1"/>
          <p:nvPr>
            <p:ph hasCustomPrompt="1" idx="6" type="title"/>
          </p:nvPr>
        </p:nvSpPr>
        <p:spPr>
          <a:xfrm>
            <a:off x="713225" y="2511200"/>
            <a:ext cx="724800" cy="29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5" name="Google Shape;555;p103"/>
          <p:cNvSpPr txBox="1"/>
          <p:nvPr>
            <p:ph idx="7" type="title"/>
          </p:nvPr>
        </p:nvSpPr>
        <p:spPr>
          <a:xfrm>
            <a:off x="1437961" y="3676733"/>
            <a:ext cx="3134100" cy="29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56" name="Google Shape;556;p103"/>
          <p:cNvSpPr txBox="1"/>
          <p:nvPr>
            <p:ph idx="8" type="subTitle"/>
          </p:nvPr>
        </p:nvSpPr>
        <p:spPr>
          <a:xfrm>
            <a:off x="1437950" y="3974275"/>
            <a:ext cx="3134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7" name="Google Shape;557;p103"/>
          <p:cNvSpPr txBox="1"/>
          <p:nvPr>
            <p:ph hasCustomPrompt="1" idx="9" type="title"/>
          </p:nvPr>
        </p:nvSpPr>
        <p:spPr>
          <a:xfrm>
            <a:off x="713225" y="3676500"/>
            <a:ext cx="724800" cy="29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8" name="Google Shape;558;p103"/>
          <p:cNvSpPr txBox="1"/>
          <p:nvPr>
            <p:ph idx="13" type="title"/>
          </p:nvPr>
        </p:nvSpPr>
        <p:spPr>
          <a:xfrm>
            <a:off x="5296727" y="1345457"/>
            <a:ext cx="3134100" cy="29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59" name="Google Shape;559;p103"/>
          <p:cNvSpPr txBox="1"/>
          <p:nvPr>
            <p:ph idx="14" type="subTitle"/>
          </p:nvPr>
        </p:nvSpPr>
        <p:spPr>
          <a:xfrm>
            <a:off x="5296725" y="1643225"/>
            <a:ext cx="3134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0" name="Google Shape;560;p103"/>
          <p:cNvSpPr txBox="1"/>
          <p:nvPr>
            <p:ph hasCustomPrompt="1" idx="15" type="title"/>
          </p:nvPr>
        </p:nvSpPr>
        <p:spPr>
          <a:xfrm>
            <a:off x="4571991" y="1345224"/>
            <a:ext cx="724800" cy="29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1" name="Google Shape;561;p103"/>
          <p:cNvSpPr txBox="1"/>
          <p:nvPr>
            <p:ph idx="16" type="title"/>
          </p:nvPr>
        </p:nvSpPr>
        <p:spPr>
          <a:xfrm>
            <a:off x="5296701" y="2511433"/>
            <a:ext cx="3134100" cy="29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62" name="Google Shape;562;p103"/>
          <p:cNvSpPr txBox="1"/>
          <p:nvPr>
            <p:ph idx="17" type="subTitle"/>
          </p:nvPr>
        </p:nvSpPr>
        <p:spPr>
          <a:xfrm>
            <a:off x="5296700" y="2808750"/>
            <a:ext cx="3134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3" name="Google Shape;563;p103"/>
          <p:cNvSpPr txBox="1"/>
          <p:nvPr>
            <p:ph hasCustomPrompt="1" idx="18" type="title"/>
          </p:nvPr>
        </p:nvSpPr>
        <p:spPr>
          <a:xfrm>
            <a:off x="4571990" y="2511200"/>
            <a:ext cx="724800" cy="29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4" name="Google Shape;564;p103"/>
          <p:cNvSpPr txBox="1"/>
          <p:nvPr>
            <p:ph idx="19" type="title"/>
          </p:nvPr>
        </p:nvSpPr>
        <p:spPr>
          <a:xfrm>
            <a:off x="5296727" y="3676733"/>
            <a:ext cx="3134100" cy="29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65" name="Google Shape;565;p103"/>
          <p:cNvSpPr txBox="1"/>
          <p:nvPr>
            <p:ph idx="20" type="subTitle"/>
          </p:nvPr>
        </p:nvSpPr>
        <p:spPr>
          <a:xfrm>
            <a:off x="5296725" y="3974275"/>
            <a:ext cx="31341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6" name="Google Shape;566;p103"/>
          <p:cNvSpPr txBox="1"/>
          <p:nvPr>
            <p:ph hasCustomPrompt="1" idx="21" type="title"/>
          </p:nvPr>
        </p:nvSpPr>
        <p:spPr>
          <a:xfrm>
            <a:off x="4571991" y="3676500"/>
            <a:ext cx="724800" cy="29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bg>
      <p:bgPr>
        <a:solidFill>
          <a:schemeClr val="lt1"/>
        </a:solidFill>
      </p:bgPr>
    </p:bg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p104"/>
          <p:cNvPicPr preferRelativeResize="0"/>
          <p:nvPr/>
        </p:nvPicPr>
        <p:blipFill rotWithShape="1">
          <a:blip r:embed="rId2">
            <a:alphaModFix amt="20000"/>
          </a:blip>
          <a:srcRect b="0" l="15604" r="0" t="0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104"/>
          <p:cNvSpPr txBox="1"/>
          <p:nvPr>
            <p:ph type="title"/>
          </p:nvPr>
        </p:nvSpPr>
        <p:spPr>
          <a:xfrm>
            <a:off x="713225" y="1006650"/>
            <a:ext cx="6101700" cy="22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0" name="Google Shape;570;p104"/>
          <p:cNvSpPr txBox="1"/>
          <p:nvPr>
            <p:ph idx="1" type="subTitle"/>
          </p:nvPr>
        </p:nvSpPr>
        <p:spPr>
          <a:xfrm>
            <a:off x="713225" y="3286500"/>
            <a:ext cx="6101700" cy="6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theme" Target="../theme/theme3.xml"/><Relationship Id="rId25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26" Type="http://schemas.openxmlformats.org/officeDocument/2006/relationships/theme" Target="../theme/theme5.xml"/><Relationship Id="rId25" Type="http://schemas.openxmlformats.org/officeDocument/2006/relationships/slideLayout" Target="../slideLayouts/slideLayout61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54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26" Type="http://schemas.openxmlformats.org/officeDocument/2006/relationships/theme" Target="../theme/theme6.xml"/><Relationship Id="rId25" Type="http://schemas.openxmlformats.org/officeDocument/2006/relationships/slideLayout" Target="../slideLayouts/slideLayout86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79.xml"/></Relationships>
</file>

<file path=ppt/slideMasters/_rels/slideMaster5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107.xml"/><Relationship Id="rId24" Type="http://schemas.openxmlformats.org/officeDocument/2006/relationships/slideLayout" Target="../slideLayouts/slideLayout110.xml"/><Relationship Id="rId23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9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●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○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■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●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○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■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●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○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■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9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202" name="Google Shape;202;p39"/>
          <p:cNvSpPr txBox="1"/>
          <p:nvPr>
            <p:ph idx="1" type="body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●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○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■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●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○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■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●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○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■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5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352" name="Google Shape;352;p65"/>
          <p:cNvSpPr txBox="1"/>
          <p:nvPr>
            <p:ph idx="1" type="body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●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○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■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●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○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■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●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○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■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91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/>
        </p:txBody>
      </p:sp>
      <p:sp>
        <p:nvSpPr>
          <p:cNvPr id="502" name="Google Shape;502;p91"/>
          <p:cNvSpPr txBox="1"/>
          <p:nvPr>
            <p:ph idx="1" type="body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●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○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■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●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○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■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●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○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■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47A54"/>
        </a:solidFill>
      </p:bgPr>
    </p:bg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Google Shape;654;p117"/>
          <p:cNvPicPr preferRelativeResize="0"/>
          <p:nvPr/>
        </p:nvPicPr>
        <p:blipFill>
          <a:blip r:embed="rId3">
            <a:alphaModFix amt="43000"/>
          </a:blip>
          <a:stretch>
            <a:fillRect/>
          </a:stretch>
        </p:blipFill>
        <p:spPr>
          <a:xfrm flipH="1" rot="-32">
            <a:off x="234675" y="1554658"/>
            <a:ext cx="1854825" cy="3588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117"/>
          <p:cNvPicPr preferRelativeResize="0"/>
          <p:nvPr/>
        </p:nvPicPr>
        <p:blipFill>
          <a:blip r:embed="rId4">
            <a:alphaModFix amt="40000"/>
          </a:blip>
          <a:stretch>
            <a:fillRect/>
          </a:stretch>
        </p:blipFill>
        <p:spPr>
          <a:xfrm rot="3217406">
            <a:off x="6236592" y="-176203"/>
            <a:ext cx="3076891" cy="6358711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117"/>
          <p:cNvSpPr txBox="1"/>
          <p:nvPr>
            <p:ph type="ctrTitle"/>
          </p:nvPr>
        </p:nvSpPr>
        <p:spPr>
          <a:xfrm>
            <a:off x="1068900" y="806300"/>
            <a:ext cx="6852900" cy="202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0">
                <a:latin typeface="Playfair Display SC"/>
                <a:ea typeface="Playfair Display SC"/>
                <a:cs typeface="Playfair Display SC"/>
                <a:sym typeface="Playfair Display SC"/>
              </a:rPr>
              <a:t>2023</a:t>
            </a:r>
            <a:r>
              <a:rPr b="1" lang="en" sz="6500">
                <a:latin typeface="Playfair Display SC"/>
                <a:ea typeface="Playfair Display SC"/>
                <a:cs typeface="Playfair Display SC"/>
                <a:sym typeface="Playfair Display SC"/>
              </a:rPr>
              <a:t> Policy</a:t>
            </a:r>
            <a:endParaRPr b="1" sz="6500">
              <a:latin typeface="Playfair Display SC"/>
              <a:ea typeface="Playfair Display SC"/>
              <a:cs typeface="Playfair Display SC"/>
              <a:sym typeface="Playfair Display S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>
                <a:latin typeface="Playfair Display SC"/>
                <a:ea typeface="Playfair Display SC"/>
                <a:cs typeface="Playfair Display SC"/>
                <a:sym typeface="Playfair Display SC"/>
              </a:rPr>
              <a:t>Year in Review</a:t>
            </a:r>
            <a:endParaRPr b="1" sz="6500"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657" name="Google Shape;657;p117"/>
          <p:cNvSpPr/>
          <p:nvPr/>
        </p:nvSpPr>
        <p:spPr>
          <a:xfrm>
            <a:off x="1865025" y="3324513"/>
            <a:ext cx="5162100" cy="4959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117"/>
          <p:cNvSpPr txBox="1"/>
          <p:nvPr>
            <p:ph idx="1" type="subTitle"/>
          </p:nvPr>
        </p:nvSpPr>
        <p:spPr>
          <a:xfrm>
            <a:off x="1963575" y="3342063"/>
            <a:ext cx="5162100" cy="4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Playfair Display SC"/>
                <a:ea typeface="Playfair Display SC"/>
                <a:cs typeface="Playfair Display SC"/>
                <a:sym typeface="Playfair Display SC"/>
              </a:rPr>
              <a:t>Michigan United Conservation Clubs</a:t>
            </a:r>
            <a:endParaRPr b="1" i="1" sz="1800"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pic>
        <p:nvPicPr>
          <p:cNvPr id="659" name="Google Shape;659;p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2550" y="549750"/>
            <a:ext cx="1575875" cy="157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118"/>
          <p:cNvPicPr preferRelativeResize="0"/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 flipH="1">
            <a:off x="6222023" y="2265842"/>
            <a:ext cx="2543352" cy="2932647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118"/>
          <p:cNvSpPr/>
          <p:nvPr/>
        </p:nvSpPr>
        <p:spPr>
          <a:xfrm>
            <a:off x="1549050" y="489550"/>
            <a:ext cx="6045900" cy="802200"/>
          </a:xfrm>
          <a:prstGeom prst="rect">
            <a:avLst/>
          </a:prstGeom>
          <a:solidFill>
            <a:srgbClr val="CBD1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ispace"/>
              <a:ea typeface="Trispace"/>
              <a:cs typeface="Trispace"/>
              <a:sym typeface="Trispace"/>
            </a:endParaRPr>
          </a:p>
        </p:txBody>
      </p:sp>
      <p:sp>
        <p:nvSpPr>
          <p:cNvPr id="666" name="Google Shape;666;p118"/>
          <p:cNvSpPr txBox="1"/>
          <p:nvPr>
            <p:ph type="title"/>
          </p:nvPr>
        </p:nvSpPr>
        <p:spPr>
          <a:xfrm>
            <a:off x="2104763" y="651550"/>
            <a:ext cx="49134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latin typeface="Playfair Display SC"/>
                <a:ea typeface="Playfair Display SC"/>
                <a:cs typeface="Playfair Display SC"/>
                <a:sym typeface="Playfair Display SC"/>
              </a:rPr>
              <a:t>Commercial Guiding</a:t>
            </a:r>
            <a:r>
              <a:rPr lang="en"/>
              <a:t> </a:t>
            </a:r>
            <a:endParaRPr sz="2800">
              <a:solidFill>
                <a:schemeClr val="dk2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cxnSp>
        <p:nvCxnSpPr>
          <p:cNvPr id="667" name="Google Shape;667;p118"/>
          <p:cNvCxnSpPr/>
          <p:nvPr/>
        </p:nvCxnSpPr>
        <p:spPr>
          <a:xfrm>
            <a:off x="6919638" y="890650"/>
            <a:ext cx="477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668" name="Google Shape;668;p118"/>
          <p:cNvPicPr preferRelativeResize="0"/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 rot="146001">
            <a:off x="194474" y="2182979"/>
            <a:ext cx="3299925" cy="30424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9" name="Google Shape;669;p118"/>
          <p:cNvCxnSpPr/>
          <p:nvPr/>
        </p:nvCxnSpPr>
        <p:spPr>
          <a:xfrm>
            <a:off x="1754663" y="890650"/>
            <a:ext cx="477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670" name="Google Shape;670;p118"/>
          <p:cNvSpPr txBox="1"/>
          <p:nvPr/>
        </p:nvSpPr>
        <p:spPr>
          <a:xfrm>
            <a:off x="1785150" y="1643325"/>
            <a:ext cx="5573700" cy="29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rispace"/>
              <a:buChar char="-"/>
            </a:pPr>
            <a:r>
              <a:rPr b="1" lang="en" sz="1600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Senate Bills 103, 104, and 105</a:t>
            </a:r>
            <a:endParaRPr b="1" sz="1600">
              <a:solidFill>
                <a:schemeClr val="dk2"/>
              </a:solidFill>
              <a:latin typeface="Trispace"/>
              <a:ea typeface="Trispace"/>
              <a:cs typeface="Trispace"/>
              <a:sym typeface="Trispace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rispace"/>
              <a:buChar char="-"/>
            </a:pPr>
            <a:r>
              <a:rPr b="1" lang="en" sz="1600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Sponsored by Senators Cherry, Daley, and McCann</a:t>
            </a:r>
            <a:endParaRPr b="1" sz="1600">
              <a:solidFill>
                <a:schemeClr val="dk2"/>
              </a:solidFill>
              <a:latin typeface="Trispace"/>
              <a:ea typeface="Trispace"/>
              <a:cs typeface="Trispace"/>
              <a:sym typeface="Trispace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rispace"/>
              <a:buChar char="-"/>
            </a:pPr>
            <a:r>
              <a:rPr b="1" lang="en" sz="1600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Legislation had near universal support from the conservation stakeholder groups. </a:t>
            </a:r>
            <a:endParaRPr b="1" sz="1600">
              <a:solidFill>
                <a:schemeClr val="dk2"/>
              </a:solidFill>
              <a:latin typeface="Trispace"/>
              <a:ea typeface="Trispace"/>
              <a:cs typeface="Trispace"/>
              <a:sym typeface="Trispace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rispace"/>
              <a:buChar char="-"/>
            </a:pPr>
            <a:r>
              <a:rPr b="1" lang="en" sz="1600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Bipartisan </a:t>
            </a:r>
            <a:r>
              <a:rPr b="1" lang="en" sz="1600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package</a:t>
            </a:r>
            <a:r>
              <a:rPr b="1" lang="en" sz="1600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 was signed by Gov. Whitmer over Thanksgiving.</a:t>
            </a:r>
            <a:endParaRPr>
              <a:solidFill>
                <a:schemeClr val="dk2"/>
              </a:solidFill>
              <a:latin typeface="Trispace"/>
              <a:ea typeface="Trispace"/>
              <a:cs typeface="Trispace"/>
              <a:sym typeface="Trispace"/>
            </a:endParaRPr>
          </a:p>
        </p:txBody>
      </p:sp>
      <p:grpSp>
        <p:nvGrpSpPr>
          <p:cNvPr id="671" name="Google Shape;671;p118"/>
          <p:cNvGrpSpPr/>
          <p:nvPr/>
        </p:nvGrpSpPr>
        <p:grpSpPr>
          <a:xfrm>
            <a:off x="1121207" y="1388220"/>
            <a:ext cx="3012986" cy="2727513"/>
            <a:chOff x="3781400" y="429575"/>
            <a:chExt cx="1126350" cy="1108700"/>
          </a:xfrm>
        </p:grpSpPr>
        <p:sp>
          <p:nvSpPr>
            <p:cNvPr id="672" name="Google Shape;672;p118"/>
            <p:cNvSpPr/>
            <p:nvPr/>
          </p:nvSpPr>
          <p:spPr>
            <a:xfrm>
              <a:off x="4104600" y="527875"/>
              <a:ext cx="218775" cy="407200"/>
            </a:xfrm>
            <a:custGeom>
              <a:rect b="b" l="l" r="r" t="t"/>
              <a:pathLst>
                <a:path extrusionOk="0" h="16288" w="8751">
                  <a:moveTo>
                    <a:pt x="8627" y="16243"/>
                  </a:moveTo>
                  <a:cubicBezTo>
                    <a:pt x="8717" y="16208"/>
                    <a:pt x="8751" y="16096"/>
                    <a:pt x="8706" y="16006"/>
                  </a:cubicBezTo>
                  <a:lnTo>
                    <a:pt x="1585" y="562"/>
                  </a:lnTo>
                  <a:cubicBezTo>
                    <a:pt x="1585" y="550"/>
                    <a:pt x="1573" y="528"/>
                    <a:pt x="1562" y="517"/>
                  </a:cubicBezTo>
                  <a:cubicBezTo>
                    <a:pt x="1360" y="135"/>
                    <a:pt x="888" y="0"/>
                    <a:pt x="517" y="202"/>
                  </a:cubicBezTo>
                  <a:cubicBezTo>
                    <a:pt x="135" y="415"/>
                    <a:pt x="0" y="887"/>
                    <a:pt x="203" y="1258"/>
                  </a:cubicBezTo>
                  <a:lnTo>
                    <a:pt x="8392" y="16175"/>
                  </a:lnTo>
                  <a:cubicBezTo>
                    <a:pt x="8436" y="16253"/>
                    <a:pt x="8537" y="16287"/>
                    <a:pt x="8627" y="16243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118"/>
            <p:cNvSpPr/>
            <p:nvPr/>
          </p:nvSpPr>
          <p:spPr>
            <a:xfrm>
              <a:off x="4205975" y="582050"/>
              <a:ext cx="118250" cy="315950"/>
            </a:xfrm>
            <a:custGeom>
              <a:rect b="b" l="l" r="r" t="t"/>
              <a:pathLst>
                <a:path extrusionOk="0" h="12638" w="4730">
                  <a:moveTo>
                    <a:pt x="4584" y="12615"/>
                  </a:moveTo>
                  <a:cubicBezTo>
                    <a:pt x="4673" y="12593"/>
                    <a:pt x="4729" y="12491"/>
                    <a:pt x="4707" y="12401"/>
                  </a:cubicBezTo>
                  <a:lnTo>
                    <a:pt x="1618" y="675"/>
                  </a:lnTo>
                  <a:cubicBezTo>
                    <a:pt x="1618" y="652"/>
                    <a:pt x="1607" y="630"/>
                    <a:pt x="1596" y="607"/>
                  </a:cubicBezTo>
                  <a:cubicBezTo>
                    <a:pt x="1449" y="203"/>
                    <a:pt x="1000" y="1"/>
                    <a:pt x="607" y="147"/>
                  </a:cubicBezTo>
                  <a:cubicBezTo>
                    <a:pt x="203" y="293"/>
                    <a:pt x="1" y="742"/>
                    <a:pt x="146" y="1146"/>
                  </a:cubicBezTo>
                  <a:lnTo>
                    <a:pt x="4370" y="12503"/>
                  </a:lnTo>
                  <a:cubicBezTo>
                    <a:pt x="4404" y="12593"/>
                    <a:pt x="4494" y="12638"/>
                    <a:pt x="4584" y="12615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118"/>
            <p:cNvSpPr/>
            <p:nvPr/>
          </p:nvSpPr>
          <p:spPr>
            <a:xfrm>
              <a:off x="4275625" y="484625"/>
              <a:ext cx="122450" cy="429375"/>
            </a:xfrm>
            <a:custGeom>
              <a:rect b="b" l="l" r="r" t="t"/>
              <a:pathLst>
                <a:path extrusionOk="0" h="17175" w="4898">
                  <a:moveTo>
                    <a:pt x="2449" y="16568"/>
                  </a:moveTo>
                  <a:cubicBezTo>
                    <a:pt x="2482" y="16557"/>
                    <a:pt x="2517" y="16535"/>
                    <a:pt x="2539" y="16512"/>
                  </a:cubicBezTo>
                  <a:lnTo>
                    <a:pt x="2517" y="16972"/>
                  </a:lnTo>
                  <a:cubicBezTo>
                    <a:pt x="2517" y="17062"/>
                    <a:pt x="2584" y="17152"/>
                    <a:pt x="2674" y="17164"/>
                  </a:cubicBezTo>
                  <a:cubicBezTo>
                    <a:pt x="2774" y="17175"/>
                    <a:pt x="2864" y="17107"/>
                    <a:pt x="2876" y="17007"/>
                  </a:cubicBezTo>
                  <a:lnTo>
                    <a:pt x="4875" y="887"/>
                  </a:lnTo>
                  <a:lnTo>
                    <a:pt x="4875" y="832"/>
                  </a:lnTo>
                  <a:cubicBezTo>
                    <a:pt x="4898" y="405"/>
                    <a:pt x="4572" y="34"/>
                    <a:pt x="4145" y="11"/>
                  </a:cubicBezTo>
                  <a:cubicBezTo>
                    <a:pt x="3718" y="0"/>
                    <a:pt x="3359" y="326"/>
                    <a:pt x="3336" y="752"/>
                  </a:cubicBezTo>
                  <a:lnTo>
                    <a:pt x="2572" y="15928"/>
                  </a:lnTo>
                  <a:lnTo>
                    <a:pt x="1606" y="4988"/>
                  </a:lnTo>
                  <a:cubicBezTo>
                    <a:pt x="1606" y="4965"/>
                    <a:pt x="1606" y="4931"/>
                    <a:pt x="1595" y="4909"/>
                  </a:cubicBezTo>
                  <a:cubicBezTo>
                    <a:pt x="1516" y="4493"/>
                    <a:pt x="1112" y="4212"/>
                    <a:pt x="697" y="4291"/>
                  </a:cubicBezTo>
                  <a:cubicBezTo>
                    <a:pt x="270" y="4381"/>
                    <a:pt x="0" y="4785"/>
                    <a:pt x="79" y="5201"/>
                  </a:cubicBezTo>
                  <a:lnTo>
                    <a:pt x="2258" y="16422"/>
                  </a:lnTo>
                  <a:cubicBezTo>
                    <a:pt x="2269" y="16512"/>
                    <a:pt x="2359" y="16568"/>
                    <a:pt x="2449" y="16568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118"/>
            <p:cNvSpPr/>
            <p:nvPr/>
          </p:nvSpPr>
          <p:spPr>
            <a:xfrm>
              <a:off x="4051525" y="599475"/>
              <a:ext cx="238425" cy="316200"/>
            </a:xfrm>
            <a:custGeom>
              <a:rect b="b" l="l" r="r" t="t"/>
              <a:pathLst>
                <a:path extrusionOk="0" h="12648" w="9537">
                  <a:moveTo>
                    <a:pt x="393" y="270"/>
                  </a:moveTo>
                  <a:cubicBezTo>
                    <a:pt x="57" y="539"/>
                    <a:pt x="1" y="1023"/>
                    <a:pt x="270" y="1360"/>
                  </a:cubicBezTo>
                  <a:lnTo>
                    <a:pt x="9189" y="12558"/>
                  </a:lnTo>
                  <a:cubicBezTo>
                    <a:pt x="9245" y="12625"/>
                    <a:pt x="9357" y="12648"/>
                    <a:pt x="9425" y="12592"/>
                  </a:cubicBezTo>
                  <a:cubicBezTo>
                    <a:pt x="9514" y="12536"/>
                    <a:pt x="9537" y="12435"/>
                    <a:pt x="9481" y="12345"/>
                  </a:cubicBezTo>
                  <a:lnTo>
                    <a:pt x="1517" y="449"/>
                  </a:lnTo>
                  <a:cubicBezTo>
                    <a:pt x="1506" y="427"/>
                    <a:pt x="1494" y="404"/>
                    <a:pt x="1472" y="394"/>
                  </a:cubicBezTo>
                  <a:cubicBezTo>
                    <a:pt x="1214" y="57"/>
                    <a:pt x="720" y="0"/>
                    <a:pt x="393" y="27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118"/>
            <p:cNvSpPr/>
            <p:nvPr/>
          </p:nvSpPr>
          <p:spPr>
            <a:xfrm>
              <a:off x="3973725" y="632050"/>
              <a:ext cx="317075" cy="310600"/>
            </a:xfrm>
            <a:custGeom>
              <a:rect b="b" l="l" r="r" t="t"/>
              <a:pathLst>
                <a:path extrusionOk="0" h="12424" w="12683">
                  <a:moveTo>
                    <a:pt x="293" y="337"/>
                  </a:moveTo>
                  <a:cubicBezTo>
                    <a:pt x="1" y="652"/>
                    <a:pt x="23" y="1146"/>
                    <a:pt x="338" y="1438"/>
                  </a:cubicBezTo>
                  <a:lnTo>
                    <a:pt x="12368" y="12356"/>
                  </a:lnTo>
                  <a:cubicBezTo>
                    <a:pt x="12436" y="12423"/>
                    <a:pt x="12537" y="12423"/>
                    <a:pt x="12604" y="12356"/>
                  </a:cubicBezTo>
                  <a:cubicBezTo>
                    <a:pt x="12683" y="12288"/>
                    <a:pt x="12683" y="12176"/>
                    <a:pt x="12616" y="12098"/>
                  </a:cubicBezTo>
                  <a:lnTo>
                    <a:pt x="1416" y="326"/>
                  </a:lnTo>
                  <a:lnTo>
                    <a:pt x="1383" y="292"/>
                  </a:lnTo>
                  <a:cubicBezTo>
                    <a:pt x="1068" y="0"/>
                    <a:pt x="574" y="22"/>
                    <a:pt x="293" y="337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118"/>
            <p:cNvSpPr/>
            <p:nvPr/>
          </p:nvSpPr>
          <p:spPr>
            <a:xfrm>
              <a:off x="4191650" y="529250"/>
              <a:ext cx="48050" cy="48075"/>
            </a:xfrm>
            <a:custGeom>
              <a:rect b="b" l="l" r="r" t="t"/>
              <a:pathLst>
                <a:path extrusionOk="0" h="1923" w="1922">
                  <a:moveTo>
                    <a:pt x="1348" y="1708"/>
                  </a:moveTo>
                  <a:cubicBezTo>
                    <a:pt x="1764" y="1506"/>
                    <a:pt x="1922" y="1001"/>
                    <a:pt x="1719" y="585"/>
                  </a:cubicBezTo>
                  <a:cubicBezTo>
                    <a:pt x="1506" y="170"/>
                    <a:pt x="1001" y="1"/>
                    <a:pt x="585" y="203"/>
                  </a:cubicBezTo>
                  <a:cubicBezTo>
                    <a:pt x="169" y="417"/>
                    <a:pt x="0" y="922"/>
                    <a:pt x="214" y="1338"/>
                  </a:cubicBezTo>
                  <a:cubicBezTo>
                    <a:pt x="427" y="1753"/>
                    <a:pt x="933" y="1922"/>
                    <a:pt x="1348" y="1708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118"/>
            <p:cNvSpPr/>
            <p:nvPr/>
          </p:nvSpPr>
          <p:spPr>
            <a:xfrm>
              <a:off x="4267750" y="5315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337" y="1708"/>
                  </a:moveTo>
                  <a:cubicBezTo>
                    <a:pt x="1753" y="1506"/>
                    <a:pt x="1921" y="989"/>
                    <a:pt x="1719" y="574"/>
                  </a:cubicBezTo>
                  <a:cubicBezTo>
                    <a:pt x="1506" y="170"/>
                    <a:pt x="1000" y="1"/>
                    <a:pt x="585" y="203"/>
                  </a:cubicBezTo>
                  <a:cubicBezTo>
                    <a:pt x="169" y="417"/>
                    <a:pt x="1" y="922"/>
                    <a:pt x="214" y="1338"/>
                  </a:cubicBezTo>
                  <a:cubicBezTo>
                    <a:pt x="416" y="1753"/>
                    <a:pt x="922" y="1922"/>
                    <a:pt x="1337" y="1708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118"/>
            <p:cNvSpPr/>
            <p:nvPr/>
          </p:nvSpPr>
          <p:spPr>
            <a:xfrm>
              <a:off x="4076800" y="4745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337" y="1719"/>
                  </a:moveTo>
                  <a:cubicBezTo>
                    <a:pt x="1753" y="1506"/>
                    <a:pt x="1921" y="1000"/>
                    <a:pt x="1719" y="585"/>
                  </a:cubicBezTo>
                  <a:cubicBezTo>
                    <a:pt x="1506" y="169"/>
                    <a:pt x="1000" y="1"/>
                    <a:pt x="585" y="214"/>
                  </a:cubicBezTo>
                  <a:cubicBezTo>
                    <a:pt x="169" y="428"/>
                    <a:pt x="1" y="933"/>
                    <a:pt x="214" y="1349"/>
                  </a:cubicBezTo>
                  <a:cubicBezTo>
                    <a:pt x="416" y="1764"/>
                    <a:pt x="922" y="1921"/>
                    <a:pt x="1337" y="1719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118"/>
            <p:cNvSpPr/>
            <p:nvPr/>
          </p:nvSpPr>
          <p:spPr>
            <a:xfrm>
              <a:off x="4016425" y="559025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337" y="1708"/>
                  </a:moveTo>
                  <a:cubicBezTo>
                    <a:pt x="1753" y="1495"/>
                    <a:pt x="1922" y="989"/>
                    <a:pt x="1708" y="574"/>
                  </a:cubicBezTo>
                  <a:cubicBezTo>
                    <a:pt x="1505" y="158"/>
                    <a:pt x="1000" y="1"/>
                    <a:pt x="584" y="203"/>
                  </a:cubicBezTo>
                  <a:cubicBezTo>
                    <a:pt x="169" y="417"/>
                    <a:pt x="0" y="922"/>
                    <a:pt x="202" y="1338"/>
                  </a:cubicBezTo>
                  <a:cubicBezTo>
                    <a:pt x="416" y="1753"/>
                    <a:pt x="921" y="1922"/>
                    <a:pt x="1337" y="1708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118"/>
            <p:cNvSpPr/>
            <p:nvPr/>
          </p:nvSpPr>
          <p:spPr>
            <a:xfrm>
              <a:off x="3935275" y="593025"/>
              <a:ext cx="48025" cy="48025"/>
            </a:xfrm>
            <a:custGeom>
              <a:rect b="b" l="l" r="r" t="t"/>
              <a:pathLst>
                <a:path extrusionOk="0" h="1921" w="1921">
                  <a:moveTo>
                    <a:pt x="1337" y="1718"/>
                  </a:moveTo>
                  <a:cubicBezTo>
                    <a:pt x="1753" y="1505"/>
                    <a:pt x="1921" y="999"/>
                    <a:pt x="1719" y="584"/>
                  </a:cubicBezTo>
                  <a:cubicBezTo>
                    <a:pt x="1506" y="168"/>
                    <a:pt x="1000" y="0"/>
                    <a:pt x="585" y="213"/>
                  </a:cubicBezTo>
                  <a:cubicBezTo>
                    <a:pt x="169" y="427"/>
                    <a:pt x="1" y="932"/>
                    <a:pt x="213" y="1348"/>
                  </a:cubicBezTo>
                  <a:cubicBezTo>
                    <a:pt x="416" y="1752"/>
                    <a:pt x="922" y="1920"/>
                    <a:pt x="1337" y="1718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118"/>
            <p:cNvSpPr/>
            <p:nvPr/>
          </p:nvSpPr>
          <p:spPr>
            <a:xfrm>
              <a:off x="4365750" y="1032775"/>
              <a:ext cx="218500" cy="406900"/>
            </a:xfrm>
            <a:custGeom>
              <a:rect b="b" l="l" r="r" t="t"/>
              <a:pathLst>
                <a:path extrusionOk="0" h="16276" w="8740">
                  <a:moveTo>
                    <a:pt x="7179" y="15771"/>
                  </a:moveTo>
                  <a:cubicBezTo>
                    <a:pt x="7392" y="16141"/>
                    <a:pt x="7863" y="16276"/>
                    <a:pt x="8235" y="16074"/>
                  </a:cubicBezTo>
                  <a:cubicBezTo>
                    <a:pt x="8605" y="15872"/>
                    <a:pt x="8740" y="15400"/>
                    <a:pt x="8537" y="15018"/>
                  </a:cubicBezTo>
                  <a:lnTo>
                    <a:pt x="349" y="113"/>
                  </a:lnTo>
                  <a:cubicBezTo>
                    <a:pt x="304" y="34"/>
                    <a:pt x="214" y="0"/>
                    <a:pt x="125" y="34"/>
                  </a:cubicBezTo>
                  <a:cubicBezTo>
                    <a:pt x="35" y="79"/>
                    <a:pt x="1" y="180"/>
                    <a:pt x="35" y="270"/>
                  </a:cubicBezTo>
                  <a:lnTo>
                    <a:pt x="7156" y="15714"/>
                  </a:lnTo>
                  <a:cubicBezTo>
                    <a:pt x="7167" y="15737"/>
                    <a:pt x="7179" y="15749"/>
                    <a:pt x="7179" y="1577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118"/>
            <p:cNvSpPr/>
            <p:nvPr/>
          </p:nvSpPr>
          <p:spPr>
            <a:xfrm>
              <a:off x="4364625" y="1069550"/>
              <a:ext cx="118525" cy="316225"/>
            </a:xfrm>
            <a:custGeom>
              <a:rect b="b" l="l" r="r" t="t"/>
              <a:pathLst>
                <a:path extrusionOk="0" h="12649" w="4741">
                  <a:moveTo>
                    <a:pt x="158" y="23"/>
                  </a:moveTo>
                  <a:cubicBezTo>
                    <a:pt x="57" y="45"/>
                    <a:pt x="1" y="147"/>
                    <a:pt x="23" y="248"/>
                  </a:cubicBezTo>
                  <a:lnTo>
                    <a:pt x="3113" y="11964"/>
                  </a:lnTo>
                  <a:cubicBezTo>
                    <a:pt x="3123" y="11986"/>
                    <a:pt x="3123" y="12019"/>
                    <a:pt x="3135" y="12042"/>
                  </a:cubicBezTo>
                  <a:cubicBezTo>
                    <a:pt x="3281" y="12435"/>
                    <a:pt x="3730" y="12648"/>
                    <a:pt x="4134" y="12491"/>
                  </a:cubicBezTo>
                  <a:cubicBezTo>
                    <a:pt x="4528" y="12345"/>
                    <a:pt x="4741" y="11896"/>
                    <a:pt x="4584" y="11503"/>
                  </a:cubicBezTo>
                  <a:lnTo>
                    <a:pt x="372" y="135"/>
                  </a:lnTo>
                  <a:cubicBezTo>
                    <a:pt x="338" y="45"/>
                    <a:pt x="248" y="0"/>
                    <a:pt x="158" y="23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118"/>
            <p:cNvSpPr/>
            <p:nvPr/>
          </p:nvSpPr>
          <p:spPr>
            <a:xfrm>
              <a:off x="4290775" y="1053550"/>
              <a:ext cx="122750" cy="429675"/>
            </a:xfrm>
            <a:custGeom>
              <a:rect b="b" l="l" r="r" t="t"/>
              <a:pathLst>
                <a:path extrusionOk="0" h="17187" w="4910">
                  <a:moveTo>
                    <a:pt x="2460" y="618"/>
                  </a:moveTo>
                  <a:cubicBezTo>
                    <a:pt x="2416" y="618"/>
                    <a:pt x="2393" y="640"/>
                    <a:pt x="2360" y="663"/>
                  </a:cubicBezTo>
                  <a:lnTo>
                    <a:pt x="2382" y="203"/>
                  </a:lnTo>
                  <a:cubicBezTo>
                    <a:pt x="2393" y="113"/>
                    <a:pt x="2326" y="34"/>
                    <a:pt x="2236" y="11"/>
                  </a:cubicBezTo>
                  <a:cubicBezTo>
                    <a:pt x="2135" y="1"/>
                    <a:pt x="2045" y="79"/>
                    <a:pt x="2034" y="169"/>
                  </a:cubicBezTo>
                  <a:lnTo>
                    <a:pt x="34" y="16299"/>
                  </a:lnTo>
                  <a:cubicBezTo>
                    <a:pt x="23" y="16310"/>
                    <a:pt x="23" y="16333"/>
                    <a:pt x="23" y="16355"/>
                  </a:cubicBezTo>
                  <a:cubicBezTo>
                    <a:pt x="1" y="16782"/>
                    <a:pt x="326" y="17142"/>
                    <a:pt x="753" y="17164"/>
                  </a:cubicBezTo>
                  <a:cubicBezTo>
                    <a:pt x="1180" y="17186"/>
                    <a:pt x="1551" y="16860"/>
                    <a:pt x="1574" y="16433"/>
                  </a:cubicBezTo>
                  <a:lnTo>
                    <a:pt x="2337" y="1247"/>
                  </a:lnTo>
                  <a:lnTo>
                    <a:pt x="3292" y="12188"/>
                  </a:lnTo>
                  <a:cubicBezTo>
                    <a:pt x="3292" y="12222"/>
                    <a:pt x="3303" y="12244"/>
                    <a:pt x="3303" y="12267"/>
                  </a:cubicBezTo>
                  <a:cubicBezTo>
                    <a:pt x="3382" y="12693"/>
                    <a:pt x="3798" y="12963"/>
                    <a:pt x="4213" y="12884"/>
                  </a:cubicBezTo>
                  <a:cubicBezTo>
                    <a:pt x="4629" y="12806"/>
                    <a:pt x="4909" y="12401"/>
                    <a:pt x="4819" y="11975"/>
                  </a:cubicBezTo>
                  <a:lnTo>
                    <a:pt x="2652" y="753"/>
                  </a:lnTo>
                  <a:cubicBezTo>
                    <a:pt x="2629" y="675"/>
                    <a:pt x="2550" y="607"/>
                    <a:pt x="2460" y="618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118"/>
            <p:cNvSpPr/>
            <p:nvPr/>
          </p:nvSpPr>
          <p:spPr>
            <a:xfrm>
              <a:off x="4399175" y="1051875"/>
              <a:ext cx="238150" cy="316225"/>
            </a:xfrm>
            <a:custGeom>
              <a:rect b="b" l="l" r="r" t="t"/>
              <a:pathLst>
                <a:path extrusionOk="0" h="12649" w="9526">
                  <a:moveTo>
                    <a:pt x="9144" y="12379"/>
                  </a:moveTo>
                  <a:cubicBezTo>
                    <a:pt x="9481" y="12120"/>
                    <a:pt x="9526" y="11626"/>
                    <a:pt x="9267" y="11300"/>
                  </a:cubicBezTo>
                  <a:lnTo>
                    <a:pt x="338" y="90"/>
                  </a:lnTo>
                  <a:cubicBezTo>
                    <a:pt x="281" y="23"/>
                    <a:pt x="180" y="0"/>
                    <a:pt x="101" y="56"/>
                  </a:cubicBezTo>
                  <a:cubicBezTo>
                    <a:pt x="23" y="113"/>
                    <a:pt x="1" y="225"/>
                    <a:pt x="56" y="303"/>
                  </a:cubicBezTo>
                  <a:lnTo>
                    <a:pt x="8021" y="12210"/>
                  </a:lnTo>
                  <a:cubicBezTo>
                    <a:pt x="8032" y="12221"/>
                    <a:pt x="8043" y="12244"/>
                    <a:pt x="8054" y="12255"/>
                  </a:cubicBezTo>
                  <a:cubicBezTo>
                    <a:pt x="8324" y="12592"/>
                    <a:pt x="8807" y="12648"/>
                    <a:pt x="9144" y="12379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118"/>
            <p:cNvSpPr/>
            <p:nvPr/>
          </p:nvSpPr>
          <p:spPr>
            <a:xfrm>
              <a:off x="4398050" y="1025175"/>
              <a:ext cx="317050" cy="310350"/>
            </a:xfrm>
            <a:custGeom>
              <a:rect b="b" l="l" r="r" t="t"/>
              <a:pathLst>
                <a:path extrusionOk="0" h="12414" w="12682">
                  <a:moveTo>
                    <a:pt x="12402" y="12076"/>
                  </a:moveTo>
                  <a:cubicBezTo>
                    <a:pt x="12682" y="11762"/>
                    <a:pt x="12659" y="11267"/>
                    <a:pt x="12345" y="10986"/>
                  </a:cubicBezTo>
                  <a:lnTo>
                    <a:pt x="326" y="57"/>
                  </a:lnTo>
                  <a:cubicBezTo>
                    <a:pt x="259" y="1"/>
                    <a:pt x="146" y="1"/>
                    <a:pt x="79" y="57"/>
                  </a:cubicBezTo>
                  <a:cubicBezTo>
                    <a:pt x="12" y="125"/>
                    <a:pt x="1" y="237"/>
                    <a:pt x="79" y="315"/>
                  </a:cubicBezTo>
                  <a:lnTo>
                    <a:pt x="11267" y="12087"/>
                  </a:lnTo>
                  <a:cubicBezTo>
                    <a:pt x="11278" y="12099"/>
                    <a:pt x="11289" y="12121"/>
                    <a:pt x="11312" y="12132"/>
                  </a:cubicBezTo>
                  <a:cubicBezTo>
                    <a:pt x="11626" y="12413"/>
                    <a:pt x="12110" y="12391"/>
                    <a:pt x="12402" y="12076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118"/>
            <p:cNvSpPr/>
            <p:nvPr/>
          </p:nvSpPr>
          <p:spPr>
            <a:xfrm>
              <a:off x="4449175" y="1390250"/>
              <a:ext cx="48025" cy="48050"/>
            </a:xfrm>
            <a:custGeom>
              <a:rect b="b" l="l" r="r" t="t"/>
              <a:pathLst>
                <a:path extrusionOk="0" h="1922" w="1921">
                  <a:moveTo>
                    <a:pt x="584" y="214"/>
                  </a:moveTo>
                  <a:cubicBezTo>
                    <a:pt x="168" y="427"/>
                    <a:pt x="0" y="933"/>
                    <a:pt x="213" y="1348"/>
                  </a:cubicBezTo>
                  <a:cubicBezTo>
                    <a:pt x="415" y="1764"/>
                    <a:pt x="921" y="1921"/>
                    <a:pt x="1336" y="1719"/>
                  </a:cubicBezTo>
                  <a:cubicBezTo>
                    <a:pt x="1752" y="1505"/>
                    <a:pt x="1920" y="1000"/>
                    <a:pt x="1718" y="584"/>
                  </a:cubicBezTo>
                  <a:cubicBezTo>
                    <a:pt x="1505" y="169"/>
                    <a:pt x="999" y="0"/>
                    <a:pt x="584" y="214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118"/>
            <p:cNvSpPr/>
            <p:nvPr/>
          </p:nvSpPr>
          <p:spPr>
            <a:xfrm>
              <a:off x="4373050" y="1388275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585" y="203"/>
                  </a:moveTo>
                  <a:cubicBezTo>
                    <a:pt x="170" y="416"/>
                    <a:pt x="1" y="922"/>
                    <a:pt x="215" y="1337"/>
                  </a:cubicBezTo>
                  <a:cubicBezTo>
                    <a:pt x="428" y="1753"/>
                    <a:pt x="933" y="1921"/>
                    <a:pt x="1349" y="1708"/>
                  </a:cubicBezTo>
                  <a:cubicBezTo>
                    <a:pt x="1765" y="1494"/>
                    <a:pt x="1922" y="989"/>
                    <a:pt x="1720" y="573"/>
                  </a:cubicBezTo>
                  <a:cubicBezTo>
                    <a:pt x="1506" y="158"/>
                    <a:pt x="1001" y="1"/>
                    <a:pt x="585" y="203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118"/>
            <p:cNvSpPr/>
            <p:nvPr/>
          </p:nvSpPr>
          <p:spPr>
            <a:xfrm>
              <a:off x="4564000" y="1445000"/>
              <a:ext cx="48325" cy="48050"/>
            </a:xfrm>
            <a:custGeom>
              <a:rect b="b" l="l" r="r" t="t"/>
              <a:pathLst>
                <a:path extrusionOk="0" h="1922" w="1933">
                  <a:moveTo>
                    <a:pt x="585" y="214"/>
                  </a:moveTo>
                  <a:cubicBezTo>
                    <a:pt x="170" y="416"/>
                    <a:pt x="1" y="922"/>
                    <a:pt x="215" y="1337"/>
                  </a:cubicBezTo>
                  <a:cubicBezTo>
                    <a:pt x="428" y="1753"/>
                    <a:pt x="934" y="1921"/>
                    <a:pt x="1349" y="1708"/>
                  </a:cubicBezTo>
                  <a:cubicBezTo>
                    <a:pt x="1765" y="1506"/>
                    <a:pt x="1933" y="1000"/>
                    <a:pt x="1720" y="585"/>
                  </a:cubicBezTo>
                  <a:cubicBezTo>
                    <a:pt x="1506" y="169"/>
                    <a:pt x="1001" y="1"/>
                    <a:pt x="585" y="214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118"/>
            <p:cNvSpPr/>
            <p:nvPr/>
          </p:nvSpPr>
          <p:spPr>
            <a:xfrm>
              <a:off x="4624675" y="1360775"/>
              <a:ext cx="48050" cy="48025"/>
            </a:xfrm>
            <a:custGeom>
              <a:rect b="b" l="l" r="r" t="t"/>
              <a:pathLst>
                <a:path extrusionOk="0" h="1921" w="1922">
                  <a:moveTo>
                    <a:pt x="573" y="202"/>
                  </a:moveTo>
                  <a:cubicBezTo>
                    <a:pt x="157" y="415"/>
                    <a:pt x="0" y="921"/>
                    <a:pt x="202" y="1336"/>
                  </a:cubicBezTo>
                  <a:cubicBezTo>
                    <a:pt x="416" y="1752"/>
                    <a:pt x="921" y="1920"/>
                    <a:pt x="1337" y="1707"/>
                  </a:cubicBezTo>
                  <a:cubicBezTo>
                    <a:pt x="1752" y="1494"/>
                    <a:pt x="1921" y="989"/>
                    <a:pt x="1707" y="572"/>
                  </a:cubicBezTo>
                  <a:cubicBezTo>
                    <a:pt x="1494" y="157"/>
                    <a:pt x="989" y="0"/>
                    <a:pt x="573" y="202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118"/>
            <p:cNvSpPr/>
            <p:nvPr/>
          </p:nvSpPr>
          <p:spPr>
            <a:xfrm>
              <a:off x="4705550" y="13265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584" y="214"/>
                  </a:moveTo>
                  <a:cubicBezTo>
                    <a:pt x="169" y="416"/>
                    <a:pt x="0" y="922"/>
                    <a:pt x="214" y="1337"/>
                  </a:cubicBezTo>
                  <a:cubicBezTo>
                    <a:pt x="427" y="1753"/>
                    <a:pt x="933" y="1921"/>
                    <a:pt x="1348" y="1708"/>
                  </a:cubicBezTo>
                  <a:cubicBezTo>
                    <a:pt x="1764" y="1506"/>
                    <a:pt x="1921" y="1000"/>
                    <a:pt x="1719" y="585"/>
                  </a:cubicBezTo>
                  <a:cubicBezTo>
                    <a:pt x="1505" y="169"/>
                    <a:pt x="1000" y="1"/>
                    <a:pt x="584" y="214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118"/>
            <p:cNvSpPr/>
            <p:nvPr/>
          </p:nvSpPr>
          <p:spPr>
            <a:xfrm>
              <a:off x="4364625" y="518325"/>
              <a:ext cx="199150" cy="416175"/>
            </a:xfrm>
            <a:custGeom>
              <a:rect b="b" l="l" r="r" t="t"/>
              <a:pathLst>
                <a:path extrusionOk="0" h="16647" w="7966">
                  <a:moveTo>
                    <a:pt x="113" y="16602"/>
                  </a:moveTo>
                  <a:cubicBezTo>
                    <a:pt x="203" y="16647"/>
                    <a:pt x="315" y="16613"/>
                    <a:pt x="360" y="16523"/>
                  </a:cubicBezTo>
                  <a:lnTo>
                    <a:pt x="7785" y="1213"/>
                  </a:lnTo>
                  <a:cubicBezTo>
                    <a:pt x="7785" y="1202"/>
                    <a:pt x="7796" y="1179"/>
                    <a:pt x="7808" y="1168"/>
                  </a:cubicBezTo>
                  <a:cubicBezTo>
                    <a:pt x="7965" y="775"/>
                    <a:pt x="7774" y="326"/>
                    <a:pt x="7369" y="158"/>
                  </a:cubicBezTo>
                  <a:cubicBezTo>
                    <a:pt x="6977" y="0"/>
                    <a:pt x="6527" y="191"/>
                    <a:pt x="6370" y="595"/>
                  </a:cubicBezTo>
                  <a:lnTo>
                    <a:pt x="35" y="16377"/>
                  </a:lnTo>
                  <a:cubicBezTo>
                    <a:pt x="1" y="16467"/>
                    <a:pt x="35" y="16557"/>
                    <a:pt x="113" y="16602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118"/>
            <p:cNvSpPr/>
            <p:nvPr/>
          </p:nvSpPr>
          <p:spPr>
            <a:xfrm>
              <a:off x="4393575" y="630650"/>
              <a:ext cx="192650" cy="281400"/>
            </a:xfrm>
            <a:custGeom>
              <a:rect b="b" l="l" r="r" t="t"/>
              <a:pathLst>
                <a:path extrusionOk="0" h="11256" w="7706">
                  <a:moveTo>
                    <a:pt x="6156" y="495"/>
                  </a:moveTo>
                  <a:lnTo>
                    <a:pt x="45" y="10963"/>
                  </a:lnTo>
                  <a:cubicBezTo>
                    <a:pt x="0" y="11042"/>
                    <a:pt x="23" y="11143"/>
                    <a:pt x="101" y="11199"/>
                  </a:cubicBezTo>
                  <a:cubicBezTo>
                    <a:pt x="180" y="11255"/>
                    <a:pt x="292" y="11233"/>
                    <a:pt x="348" y="11154"/>
                  </a:cubicBezTo>
                  <a:lnTo>
                    <a:pt x="7459" y="1337"/>
                  </a:lnTo>
                  <a:lnTo>
                    <a:pt x="7492" y="1269"/>
                  </a:lnTo>
                  <a:cubicBezTo>
                    <a:pt x="7706" y="899"/>
                    <a:pt x="7582" y="427"/>
                    <a:pt x="7211" y="213"/>
                  </a:cubicBezTo>
                  <a:cubicBezTo>
                    <a:pt x="6852" y="0"/>
                    <a:pt x="6369" y="123"/>
                    <a:pt x="6156" y="495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118"/>
            <p:cNvSpPr/>
            <p:nvPr/>
          </p:nvSpPr>
          <p:spPr>
            <a:xfrm>
              <a:off x="4403675" y="688500"/>
              <a:ext cx="220450" cy="237300"/>
            </a:xfrm>
            <a:custGeom>
              <a:rect b="b" l="l" r="r" t="t"/>
              <a:pathLst>
                <a:path extrusionOk="0" h="9492" w="8818">
                  <a:moveTo>
                    <a:pt x="7347" y="382"/>
                  </a:moveTo>
                  <a:lnTo>
                    <a:pt x="56" y="9177"/>
                  </a:lnTo>
                  <a:cubicBezTo>
                    <a:pt x="0" y="9244"/>
                    <a:pt x="0" y="9346"/>
                    <a:pt x="68" y="9413"/>
                  </a:cubicBezTo>
                  <a:cubicBezTo>
                    <a:pt x="135" y="9481"/>
                    <a:pt x="248" y="9491"/>
                    <a:pt x="326" y="9413"/>
                  </a:cubicBezTo>
                  <a:lnTo>
                    <a:pt x="8492" y="1426"/>
                  </a:lnTo>
                  <a:cubicBezTo>
                    <a:pt x="8503" y="1404"/>
                    <a:pt x="8526" y="1393"/>
                    <a:pt x="8548" y="1371"/>
                  </a:cubicBezTo>
                  <a:cubicBezTo>
                    <a:pt x="8818" y="1034"/>
                    <a:pt x="8773" y="550"/>
                    <a:pt x="8436" y="281"/>
                  </a:cubicBezTo>
                  <a:cubicBezTo>
                    <a:pt x="8110" y="0"/>
                    <a:pt x="7627" y="56"/>
                    <a:pt x="7347" y="382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118"/>
            <p:cNvSpPr/>
            <p:nvPr/>
          </p:nvSpPr>
          <p:spPr>
            <a:xfrm>
              <a:off x="4358450" y="523075"/>
              <a:ext cx="115450" cy="373250"/>
            </a:xfrm>
            <a:custGeom>
              <a:rect b="b" l="l" r="r" t="t"/>
              <a:pathLst>
                <a:path extrusionOk="0" h="14930" w="4618">
                  <a:moveTo>
                    <a:pt x="360" y="14783"/>
                  </a:moveTo>
                  <a:lnTo>
                    <a:pt x="4516" y="1068"/>
                  </a:lnTo>
                  <a:cubicBezTo>
                    <a:pt x="4516" y="1057"/>
                    <a:pt x="4528" y="1034"/>
                    <a:pt x="4528" y="1012"/>
                  </a:cubicBezTo>
                  <a:cubicBezTo>
                    <a:pt x="4618" y="597"/>
                    <a:pt x="4348" y="180"/>
                    <a:pt x="3932" y="91"/>
                  </a:cubicBezTo>
                  <a:cubicBezTo>
                    <a:pt x="3517" y="1"/>
                    <a:pt x="3101" y="270"/>
                    <a:pt x="3011" y="686"/>
                  </a:cubicBezTo>
                  <a:lnTo>
                    <a:pt x="12" y="14693"/>
                  </a:lnTo>
                  <a:cubicBezTo>
                    <a:pt x="1" y="14783"/>
                    <a:pt x="46" y="14873"/>
                    <a:pt x="135" y="14895"/>
                  </a:cubicBezTo>
                  <a:cubicBezTo>
                    <a:pt x="237" y="14929"/>
                    <a:pt x="327" y="14873"/>
                    <a:pt x="360" y="14783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118"/>
            <p:cNvSpPr/>
            <p:nvPr/>
          </p:nvSpPr>
          <p:spPr>
            <a:xfrm>
              <a:off x="4571875" y="587100"/>
              <a:ext cx="47750" cy="48075"/>
            </a:xfrm>
            <a:custGeom>
              <a:rect b="b" l="l" r="r" t="t"/>
              <a:pathLst>
                <a:path extrusionOk="0" h="1923" w="1910">
                  <a:moveTo>
                    <a:pt x="180" y="619"/>
                  </a:moveTo>
                  <a:cubicBezTo>
                    <a:pt x="0" y="1046"/>
                    <a:pt x="192" y="1551"/>
                    <a:pt x="619" y="1731"/>
                  </a:cubicBezTo>
                  <a:cubicBezTo>
                    <a:pt x="1034" y="1922"/>
                    <a:pt x="1540" y="1731"/>
                    <a:pt x="1719" y="1304"/>
                  </a:cubicBezTo>
                  <a:cubicBezTo>
                    <a:pt x="1910" y="877"/>
                    <a:pt x="1719" y="383"/>
                    <a:pt x="1293" y="192"/>
                  </a:cubicBezTo>
                  <a:cubicBezTo>
                    <a:pt x="866" y="1"/>
                    <a:pt x="371" y="203"/>
                    <a:pt x="180" y="619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118"/>
            <p:cNvSpPr/>
            <p:nvPr/>
          </p:nvSpPr>
          <p:spPr>
            <a:xfrm>
              <a:off x="4618225" y="647500"/>
              <a:ext cx="48025" cy="47750"/>
            </a:xfrm>
            <a:custGeom>
              <a:rect b="b" l="l" r="r" t="t"/>
              <a:pathLst>
                <a:path extrusionOk="0" h="1910" w="1921">
                  <a:moveTo>
                    <a:pt x="191" y="618"/>
                  </a:moveTo>
                  <a:cubicBezTo>
                    <a:pt x="0" y="1044"/>
                    <a:pt x="191" y="1539"/>
                    <a:pt x="618" y="1730"/>
                  </a:cubicBezTo>
                  <a:cubicBezTo>
                    <a:pt x="1044" y="1910"/>
                    <a:pt x="1539" y="1718"/>
                    <a:pt x="1730" y="1292"/>
                  </a:cubicBezTo>
                  <a:cubicBezTo>
                    <a:pt x="1920" y="876"/>
                    <a:pt x="1730" y="370"/>
                    <a:pt x="1303" y="191"/>
                  </a:cubicBezTo>
                  <a:cubicBezTo>
                    <a:pt x="876" y="0"/>
                    <a:pt x="382" y="191"/>
                    <a:pt x="191" y="618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118"/>
            <p:cNvSpPr/>
            <p:nvPr/>
          </p:nvSpPr>
          <p:spPr>
            <a:xfrm>
              <a:off x="4540975" y="463850"/>
              <a:ext cx="48050" cy="47750"/>
            </a:xfrm>
            <a:custGeom>
              <a:rect b="b" l="l" r="r" t="t"/>
              <a:pathLst>
                <a:path extrusionOk="0" h="1910" w="1922">
                  <a:moveTo>
                    <a:pt x="1731" y="1291"/>
                  </a:moveTo>
                  <a:cubicBezTo>
                    <a:pt x="1922" y="865"/>
                    <a:pt x="1731" y="370"/>
                    <a:pt x="1304" y="180"/>
                  </a:cubicBezTo>
                  <a:cubicBezTo>
                    <a:pt x="877" y="0"/>
                    <a:pt x="383" y="191"/>
                    <a:pt x="192" y="617"/>
                  </a:cubicBezTo>
                  <a:cubicBezTo>
                    <a:pt x="1" y="1034"/>
                    <a:pt x="203" y="1539"/>
                    <a:pt x="619" y="1718"/>
                  </a:cubicBezTo>
                  <a:cubicBezTo>
                    <a:pt x="1046" y="1910"/>
                    <a:pt x="1540" y="1718"/>
                    <a:pt x="1731" y="129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118"/>
            <p:cNvSpPr/>
            <p:nvPr/>
          </p:nvSpPr>
          <p:spPr>
            <a:xfrm>
              <a:off x="4437650" y="470575"/>
              <a:ext cx="47750" cy="47775"/>
            </a:xfrm>
            <a:custGeom>
              <a:rect b="b" l="l" r="r" t="t"/>
              <a:pathLst>
                <a:path extrusionOk="0" h="1911" w="1910">
                  <a:moveTo>
                    <a:pt x="1730" y="1292"/>
                  </a:moveTo>
                  <a:cubicBezTo>
                    <a:pt x="1910" y="877"/>
                    <a:pt x="1719" y="371"/>
                    <a:pt x="1292" y="191"/>
                  </a:cubicBezTo>
                  <a:cubicBezTo>
                    <a:pt x="876" y="1"/>
                    <a:pt x="371" y="191"/>
                    <a:pt x="180" y="618"/>
                  </a:cubicBezTo>
                  <a:cubicBezTo>
                    <a:pt x="0" y="1045"/>
                    <a:pt x="192" y="1539"/>
                    <a:pt x="618" y="1731"/>
                  </a:cubicBezTo>
                  <a:cubicBezTo>
                    <a:pt x="1045" y="1910"/>
                    <a:pt x="1539" y="1719"/>
                    <a:pt x="1730" y="1292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118"/>
            <p:cNvSpPr/>
            <p:nvPr/>
          </p:nvSpPr>
          <p:spPr>
            <a:xfrm>
              <a:off x="4359875" y="429575"/>
              <a:ext cx="47750" cy="47775"/>
            </a:xfrm>
            <a:custGeom>
              <a:rect b="b" l="l" r="r" t="t"/>
              <a:pathLst>
                <a:path extrusionOk="0" h="1911" w="1910">
                  <a:moveTo>
                    <a:pt x="1718" y="1292"/>
                  </a:moveTo>
                  <a:cubicBezTo>
                    <a:pt x="1910" y="865"/>
                    <a:pt x="1718" y="371"/>
                    <a:pt x="1291" y="180"/>
                  </a:cubicBezTo>
                  <a:cubicBezTo>
                    <a:pt x="865" y="1"/>
                    <a:pt x="370" y="191"/>
                    <a:pt x="180" y="618"/>
                  </a:cubicBezTo>
                  <a:cubicBezTo>
                    <a:pt x="0" y="1034"/>
                    <a:pt x="191" y="1539"/>
                    <a:pt x="618" y="1731"/>
                  </a:cubicBezTo>
                  <a:cubicBezTo>
                    <a:pt x="1034" y="1910"/>
                    <a:pt x="1539" y="1719"/>
                    <a:pt x="1718" y="1292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118"/>
            <p:cNvSpPr/>
            <p:nvPr/>
          </p:nvSpPr>
          <p:spPr>
            <a:xfrm>
              <a:off x="4125375" y="1033050"/>
              <a:ext cx="199125" cy="416175"/>
            </a:xfrm>
            <a:custGeom>
              <a:rect b="b" l="l" r="r" t="t"/>
              <a:pathLst>
                <a:path extrusionOk="0" h="16647" w="7965">
                  <a:moveTo>
                    <a:pt x="7841" y="45"/>
                  </a:moveTo>
                  <a:cubicBezTo>
                    <a:pt x="7751" y="0"/>
                    <a:pt x="7650" y="45"/>
                    <a:pt x="7605" y="135"/>
                  </a:cubicBezTo>
                  <a:lnTo>
                    <a:pt x="180" y="15434"/>
                  </a:lnTo>
                  <a:cubicBezTo>
                    <a:pt x="169" y="15445"/>
                    <a:pt x="158" y="15468"/>
                    <a:pt x="158" y="15479"/>
                  </a:cubicBezTo>
                  <a:cubicBezTo>
                    <a:pt x="1" y="15883"/>
                    <a:pt x="192" y="16332"/>
                    <a:pt x="585" y="16490"/>
                  </a:cubicBezTo>
                  <a:cubicBezTo>
                    <a:pt x="978" y="16647"/>
                    <a:pt x="1428" y="16456"/>
                    <a:pt x="1596" y="16063"/>
                  </a:cubicBezTo>
                  <a:lnTo>
                    <a:pt x="7931" y="270"/>
                  </a:lnTo>
                  <a:cubicBezTo>
                    <a:pt x="7965" y="192"/>
                    <a:pt x="7931" y="90"/>
                    <a:pt x="7841" y="45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118"/>
            <p:cNvSpPr/>
            <p:nvPr/>
          </p:nvSpPr>
          <p:spPr>
            <a:xfrm>
              <a:off x="4102650" y="1055800"/>
              <a:ext cx="192650" cy="281400"/>
            </a:xfrm>
            <a:custGeom>
              <a:rect b="b" l="l" r="r" t="t"/>
              <a:pathLst>
                <a:path extrusionOk="0" h="11256" w="7706">
                  <a:moveTo>
                    <a:pt x="1550" y="10761"/>
                  </a:moveTo>
                  <a:lnTo>
                    <a:pt x="7661" y="293"/>
                  </a:lnTo>
                  <a:cubicBezTo>
                    <a:pt x="7706" y="213"/>
                    <a:pt x="7683" y="113"/>
                    <a:pt x="7616" y="56"/>
                  </a:cubicBezTo>
                  <a:cubicBezTo>
                    <a:pt x="7537" y="0"/>
                    <a:pt x="7424" y="11"/>
                    <a:pt x="7369" y="90"/>
                  </a:cubicBezTo>
                  <a:lnTo>
                    <a:pt x="258" y="9918"/>
                  </a:lnTo>
                  <a:cubicBezTo>
                    <a:pt x="247" y="9930"/>
                    <a:pt x="225" y="9953"/>
                    <a:pt x="213" y="9975"/>
                  </a:cubicBezTo>
                  <a:cubicBezTo>
                    <a:pt x="0" y="10345"/>
                    <a:pt x="123" y="10817"/>
                    <a:pt x="494" y="11042"/>
                  </a:cubicBezTo>
                  <a:cubicBezTo>
                    <a:pt x="865" y="11256"/>
                    <a:pt x="1336" y="11132"/>
                    <a:pt x="1550" y="1076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118"/>
            <p:cNvSpPr/>
            <p:nvPr/>
          </p:nvSpPr>
          <p:spPr>
            <a:xfrm>
              <a:off x="4065000" y="1042025"/>
              <a:ext cx="220200" cy="237025"/>
            </a:xfrm>
            <a:custGeom>
              <a:rect b="b" l="l" r="r" t="t"/>
              <a:pathLst>
                <a:path extrusionOk="0" h="9481" w="8808">
                  <a:moveTo>
                    <a:pt x="1461" y="9111"/>
                  </a:moveTo>
                  <a:lnTo>
                    <a:pt x="8751" y="304"/>
                  </a:lnTo>
                  <a:cubicBezTo>
                    <a:pt x="8807" y="237"/>
                    <a:pt x="8807" y="135"/>
                    <a:pt x="8740" y="68"/>
                  </a:cubicBezTo>
                  <a:cubicBezTo>
                    <a:pt x="8673" y="1"/>
                    <a:pt x="8560" y="1"/>
                    <a:pt x="8493" y="68"/>
                  </a:cubicBezTo>
                  <a:lnTo>
                    <a:pt x="326" y="8055"/>
                  </a:lnTo>
                  <a:cubicBezTo>
                    <a:pt x="304" y="8077"/>
                    <a:pt x="293" y="8100"/>
                    <a:pt x="271" y="8122"/>
                  </a:cubicBezTo>
                  <a:cubicBezTo>
                    <a:pt x="1" y="8448"/>
                    <a:pt x="46" y="8931"/>
                    <a:pt x="371" y="9211"/>
                  </a:cubicBezTo>
                  <a:cubicBezTo>
                    <a:pt x="697" y="9481"/>
                    <a:pt x="1192" y="9436"/>
                    <a:pt x="1461" y="911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118"/>
            <p:cNvSpPr/>
            <p:nvPr/>
          </p:nvSpPr>
          <p:spPr>
            <a:xfrm>
              <a:off x="4214975" y="1071525"/>
              <a:ext cx="115700" cy="372950"/>
            </a:xfrm>
            <a:custGeom>
              <a:rect b="b" l="l" r="r" t="t"/>
              <a:pathLst>
                <a:path extrusionOk="0" h="14918" w="4628">
                  <a:moveTo>
                    <a:pt x="4269" y="146"/>
                  </a:moveTo>
                  <a:lnTo>
                    <a:pt x="113" y="13850"/>
                  </a:lnTo>
                  <a:cubicBezTo>
                    <a:pt x="101" y="13872"/>
                    <a:pt x="101" y="13895"/>
                    <a:pt x="90" y="13917"/>
                  </a:cubicBezTo>
                  <a:cubicBezTo>
                    <a:pt x="0" y="14333"/>
                    <a:pt x="270" y="14738"/>
                    <a:pt x="685" y="14828"/>
                  </a:cubicBezTo>
                  <a:cubicBezTo>
                    <a:pt x="1112" y="14917"/>
                    <a:pt x="1516" y="14659"/>
                    <a:pt x="1606" y="14232"/>
                  </a:cubicBezTo>
                  <a:lnTo>
                    <a:pt x="4606" y="236"/>
                  </a:lnTo>
                  <a:cubicBezTo>
                    <a:pt x="4628" y="146"/>
                    <a:pt x="4571" y="56"/>
                    <a:pt x="4482" y="23"/>
                  </a:cubicBezTo>
                  <a:cubicBezTo>
                    <a:pt x="4392" y="0"/>
                    <a:pt x="4291" y="45"/>
                    <a:pt x="4269" y="146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118"/>
            <p:cNvSpPr/>
            <p:nvPr/>
          </p:nvSpPr>
          <p:spPr>
            <a:xfrm>
              <a:off x="4069225" y="13324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730" y="1303"/>
                  </a:moveTo>
                  <a:cubicBezTo>
                    <a:pt x="1921" y="876"/>
                    <a:pt x="1730" y="382"/>
                    <a:pt x="1303" y="192"/>
                  </a:cubicBezTo>
                  <a:cubicBezTo>
                    <a:pt x="876" y="0"/>
                    <a:pt x="382" y="192"/>
                    <a:pt x="191" y="618"/>
                  </a:cubicBezTo>
                  <a:cubicBezTo>
                    <a:pt x="0" y="1045"/>
                    <a:pt x="191" y="1539"/>
                    <a:pt x="618" y="1730"/>
                  </a:cubicBezTo>
                  <a:cubicBezTo>
                    <a:pt x="1045" y="1921"/>
                    <a:pt x="1539" y="1730"/>
                    <a:pt x="1730" y="1303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118"/>
            <p:cNvSpPr/>
            <p:nvPr/>
          </p:nvSpPr>
          <p:spPr>
            <a:xfrm>
              <a:off x="4022900" y="1272300"/>
              <a:ext cx="47750" cy="47750"/>
            </a:xfrm>
            <a:custGeom>
              <a:rect b="b" l="l" r="r" t="t"/>
              <a:pathLst>
                <a:path extrusionOk="0" h="1910" w="1910">
                  <a:moveTo>
                    <a:pt x="1718" y="1303"/>
                  </a:moveTo>
                  <a:cubicBezTo>
                    <a:pt x="1910" y="876"/>
                    <a:pt x="1718" y="371"/>
                    <a:pt x="1291" y="192"/>
                  </a:cubicBezTo>
                  <a:cubicBezTo>
                    <a:pt x="865" y="0"/>
                    <a:pt x="370" y="192"/>
                    <a:pt x="180" y="619"/>
                  </a:cubicBezTo>
                  <a:cubicBezTo>
                    <a:pt x="0" y="1045"/>
                    <a:pt x="191" y="1540"/>
                    <a:pt x="617" y="1730"/>
                  </a:cubicBezTo>
                  <a:cubicBezTo>
                    <a:pt x="1033" y="1910"/>
                    <a:pt x="1538" y="1719"/>
                    <a:pt x="1718" y="1303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118"/>
            <p:cNvSpPr/>
            <p:nvPr/>
          </p:nvSpPr>
          <p:spPr>
            <a:xfrm>
              <a:off x="4100100" y="1455950"/>
              <a:ext cx="47775" cy="48050"/>
            </a:xfrm>
            <a:custGeom>
              <a:rect b="b" l="l" r="r" t="t"/>
              <a:pathLst>
                <a:path extrusionOk="0" h="1922" w="1911">
                  <a:moveTo>
                    <a:pt x="180" y="619"/>
                  </a:moveTo>
                  <a:cubicBezTo>
                    <a:pt x="1" y="1046"/>
                    <a:pt x="192" y="1540"/>
                    <a:pt x="607" y="1730"/>
                  </a:cubicBezTo>
                  <a:cubicBezTo>
                    <a:pt x="1034" y="1922"/>
                    <a:pt x="1540" y="1730"/>
                    <a:pt x="1720" y="1303"/>
                  </a:cubicBezTo>
                  <a:cubicBezTo>
                    <a:pt x="1910" y="877"/>
                    <a:pt x="1720" y="382"/>
                    <a:pt x="1293" y="192"/>
                  </a:cubicBezTo>
                  <a:cubicBezTo>
                    <a:pt x="866" y="0"/>
                    <a:pt x="372" y="192"/>
                    <a:pt x="180" y="619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118"/>
            <p:cNvSpPr/>
            <p:nvPr/>
          </p:nvSpPr>
          <p:spPr>
            <a:xfrm>
              <a:off x="4203450" y="1449200"/>
              <a:ext cx="48050" cy="48075"/>
            </a:xfrm>
            <a:custGeom>
              <a:rect b="b" l="l" r="r" t="t"/>
              <a:pathLst>
                <a:path extrusionOk="0" h="1923" w="1922">
                  <a:moveTo>
                    <a:pt x="192" y="619"/>
                  </a:moveTo>
                  <a:cubicBezTo>
                    <a:pt x="0" y="1046"/>
                    <a:pt x="192" y="1540"/>
                    <a:pt x="618" y="1731"/>
                  </a:cubicBezTo>
                  <a:cubicBezTo>
                    <a:pt x="1045" y="1922"/>
                    <a:pt x="1540" y="1720"/>
                    <a:pt x="1730" y="1304"/>
                  </a:cubicBezTo>
                  <a:cubicBezTo>
                    <a:pt x="1921" y="877"/>
                    <a:pt x="1730" y="372"/>
                    <a:pt x="1303" y="192"/>
                  </a:cubicBezTo>
                  <a:cubicBezTo>
                    <a:pt x="876" y="1"/>
                    <a:pt x="382" y="192"/>
                    <a:pt x="192" y="619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118"/>
            <p:cNvSpPr/>
            <p:nvPr/>
          </p:nvSpPr>
          <p:spPr>
            <a:xfrm>
              <a:off x="4281250" y="1490200"/>
              <a:ext cx="48025" cy="48075"/>
            </a:xfrm>
            <a:custGeom>
              <a:rect b="b" l="l" r="r" t="t"/>
              <a:pathLst>
                <a:path extrusionOk="0" h="1923" w="1921">
                  <a:moveTo>
                    <a:pt x="191" y="619"/>
                  </a:moveTo>
                  <a:cubicBezTo>
                    <a:pt x="0" y="1046"/>
                    <a:pt x="191" y="1540"/>
                    <a:pt x="617" y="1731"/>
                  </a:cubicBezTo>
                  <a:cubicBezTo>
                    <a:pt x="1044" y="1922"/>
                    <a:pt x="1538" y="1731"/>
                    <a:pt x="1730" y="1304"/>
                  </a:cubicBezTo>
                  <a:cubicBezTo>
                    <a:pt x="1920" y="877"/>
                    <a:pt x="1730" y="383"/>
                    <a:pt x="1303" y="192"/>
                  </a:cubicBezTo>
                  <a:cubicBezTo>
                    <a:pt x="876" y="1"/>
                    <a:pt x="382" y="192"/>
                    <a:pt x="191" y="619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118"/>
            <p:cNvSpPr/>
            <p:nvPr/>
          </p:nvSpPr>
          <p:spPr>
            <a:xfrm>
              <a:off x="4399450" y="984750"/>
              <a:ext cx="448775" cy="56175"/>
            </a:xfrm>
            <a:custGeom>
              <a:rect b="b" l="l" r="r" t="t"/>
              <a:pathLst>
                <a:path extrusionOk="0" h="2247" w="17951">
                  <a:moveTo>
                    <a:pt x="17198" y="686"/>
                  </a:moveTo>
                  <a:lnTo>
                    <a:pt x="192" y="0"/>
                  </a:lnTo>
                  <a:cubicBezTo>
                    <a:pt x="102" y="0"/>
                    <a:pt x="23" y="68"/>
                    <a:pt x="12" y="157"/>
                  </a:cubicBezTo>
                  <a:cubicBezTo>
                    <a:pt x="1" y="259"/>
                    <a:pt x="68" y="349"/>
                    <a:pt x="169" y="349"/>
                  </a:cubicBezTo>
                  <a:lnTo>
                    <a:pt x="17074" y="2224"/>
                  </a:lnTo>
                  <a:cubicBezTo>
                    <a:pt x="17097" y="2236"/>
                    <a:pt x="17108" y="2236"/>
                    <a:pt x="17131" y="2236"/>
                  </a:cubicBezTo>
                  <a:cubicBezTo>
                    <a:pt x="17558" y="2247"/>
                    <a:pt x="17917" y="1921"/>
                    <a:pt x="17939" y="1495"/>
                  </a:cubicBezTo>
                  <a:cubicBezTo>
                    <a:pt x="17950" y="1068"/>
                    <a:pt x="17625" y="708"/>
                    <a:pt x="17198" y="686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118"/>
            <p:cNvSpPr/>
            <p:nvPr/>
          </p:nvSpPr>
          <p:spPr>
            <a:xfrm>
              <a:off x="4430075" y="1004400"/>
              <a:ext cx="320975" cy="96625"/>
            </a:xfrm>
            <a:custGeom>
              <a:rect b="b" l="l" r="r" t="t"/>
              <a:pathLst>
                <a:path extrusionOk="0" h="3865" w="12839">
                  <a:moveTo>
                    <a:pt x="12142" y="2269"/>
                  </a:moveTo>
                  <a:lnTo>
                    <a:pt x="236" y="12"/>
                  </a:lnTo>
                  <a:cubicBezTo>
                    <a:pt x="146" y="0"/>
                    <a:pt x="56" y="45"/>
                    <a:pt x="34" y="135"/>
                  </a:cubicBezTo>
                  <a:cubicBezTo>
                    <a:pt x="0" y="237"/>
                    <a:pt x="56" y="327"/>
                    <a:pt x="158" y="360"/>
                  </a:cubicBezTo>
                  <a:lnTo>
                    <a:pt x="11783" y="3764"/>
                  </a:lnTo>
                  <a:cubicBezTo>
                    <a:pt x="11805" y="3775"/>
                    <a:pt x="11839" y="3786"/>
                    <a:pt x="11862" y="3786"/>
                  </a:cubicBezTo>
                  <a:cubicBezTo>
                    <a:pt x="12277" y="3864"/>
                    <a:pt x="12681" y="3584"/>
                    <a:pt x="12761" y="3168"/>
                  </a:cubicBezTo>
                  <a:cubicBezTo>
                    <a:pt x="12839" y="2753"/>
                    <a:pt x="12569" y="2349"/>
                    <a:pt x="12142" y="2269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118"/>
            <p:cNvSpPr/>
            <p:nvPr/>
          </p:nvSpPr>
          <p:spPr>
            <a:xfrm>
              <a:off x="4420225" y="1018175"/>
              <a:ext cx="290125" cy="139000"/>
            </a:xfrm>
            <a:custGeom>
              <a:rect b="b" l="l" r="r" t="t"/>
              <a:pathLst>
                <a:path extrusionOk="0" h="5560" w="11605">
                  <a:moveTo>
                    <a:pt x="10998" y="3954"/>
                  </a:moveTo>
                  <a:lnTo>
                    <a:pt x="270" y="34"/>
                  </a:lnTo>
                  <a:cubicBezTo>
                    <a:pt x="180" y="0"/>
                    <a:pt x="91" y="34"/>
                    <a:pt x="46" y="123"/>
                  </a:cubicBezTo>
                  <a:cubicBezTo>
                    <a:pt x="1" y="202"/>
                    <a:pt x="35" y="315"/>
                    <a:pt x="125" y="360"/>
                  </a:cubicBezTo>
                  <a:lnTo>
                    <a:pt x="10391" y="5380"/>
                  </a:lnTo>
                  <a:cubicBezTo>
                    <a:pt x="10414" y="5392"/>
                    <a:pt x="10436" y="5403"/>
                    <a:pt x="10470" y="5414"/>
                  </a:cubicBezTo>
                  <a:cubicBezTo>
                    <a:pt x="10863" y="5560"/>
                    <a:pt x="11312" y="5347"/>
                    <a:pt x="11458" y="4953"/>
                  </a:cubicBezTo>
                  <a:cubicBezTo>
                    <a:pt x="11604" y="4549"/>
                    <a:pt x="11402" y="4100"/>
                    <a:pt x="10998" y="3954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118"/>
            <p:cNvSpPr/>
            <p:nvPr/>
          </p:nvSpPr>
          <p:spPr>
            <a:xfrm>
              <a:off x="4433450" y="918200"/>
              <a:ext cx="382200" cy="56750"/>
            </a:xfrm>
            <a:custGeom>
              <a:rect b="b" l="l" r="r" t="t"/>
              <a:pathLst>
                <a:path extrusionOk="0" h="2270" w="15288">
                  <a:moveTo>
                    <a:pt x="14355" y="56"/>
                  </a:moveTo>
                  <a:lnTo>
                    <a:pt x="157" y="1910"/>
                  </a:lnTo>
                  <a:cubicBezTo>
                    <a:pt x="68" y="1921"/>
                    <a:pt x="0" y="2011"/>
                    <a:pt x="0" y="2101"/>
                  </a:cubicBezTo>
                  <a:cubicBezTo>
                    <a:pt x="11" y="2202"/>
                    <a:pt x="90" y="2269"/>
                    <a:pt x="191" y="2269"/>
                  </a:cubicBezTo>
                  <a:lnTo>
                    <a:pt x="14501" y="1596"/>
                  </a:lnTo>
                  <a:cubicBezTo>
                    <a:pt x="14513" y="1596"/>
                    <a:pt x="14535" y="1596"/>
                    <a:pt x="14558" y="1584"/>
                  </a:cubicBezTo>
                  <a:cubicBezTo>
                    <a:pt x="14984" y="1528"/>
                    <a:pt x="15287" y="1146"/>
                    <a:pt x="15232" y="719"/>
                  </a:cubicBezTo>
                  <a:cubicBezTo>
                    <a:pt x="15175" y="293"/>
                    <a:pt x="14782" y="0"/>
                    <a:pt x="14355" y="56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118"/>
            <p:cNvSpPr/>
            <p:nvPr/>
          </p:nvSpPr>
          <p:spPr>
            <a:xfrm>
              <a:off x="4409300" y="833675"/>
              <a:ext cx="419825" cy="128625"/>
            </a:xfrm>
            <a:custGeom>
              <a:rect b="b" l="l" r="r" t="t"/>
              <a:pathLst>
                <a:path extrusionOk="0" h="5145" w="16793">
                  <a:moveTo>
                    <a:pt x="23" y="4987"/>
                  </a:moveTo>
                  <a:cubicBezTo>
                    <a:pt x="45" y="5089"/>
                    <a:pt x="146" y="5145"/>
                    <a:pt x="236" y="5122"/>
                  </a:cubicBezTo>
                  <a:lnTo>
                    <a:pt x="16096" y="1618"/>
                  </a:lnTo>
                  <a:cubicBezTo>
                    <a:pt x="16118" y="1607"/>
                    <a:pt x="16141" y="1607"/>
                    <a:pt x="16153" y="1607"/>
                  </a:cubicBezTo>
                  <a:cubicBezTo>
                    <a:pt x="16568" y="1483"/>
                    <a:pt x="16792" y="1045"/>
                    <a:pt x="16669" y="641"/>
                  </a:cubicBezTo>
                  <a:cubicBezTo>
                    <a:pt x="16557" y="225"/>
                    <a:pt x="16118" y="0"/>
                    <a:pt x="15714" y="124"/>
                  </a:cubicBezTo>
                  <a:lnTo>
                    <a:pt x="146" y="4785"/>
                  </a:lnTo>
                  <a:cubicBezTo>
                    <a:pt x="56" y="4808"/>
                    <a:pt x="0" y="4897"/>
                    <a:pt x="23" y="4987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118"/>
            <p:cNvSpPr/>
            <p:nvPr/>
          </p:nvSpPr>
          <p:spPr>
            <a:xfrm>
              <a:off x="4757775" y="1074050"/>
              <a:ext cx="43825" cy="43550"/>
            </a:xfrm>
            <a:custGeom>
              <a:rect b="b" l="l" r="r" t="t"/>
              <a:pathLst>
                <a:path extrusionOk="0" h="1742" w="1753">
                  <a:moveTo>
                    <a:pt x="944" y="34"/>
                  </a:moveTo>
                  <a:cubicBezTo>
                    <a:pt x="472" y="0"/>
                    <a:pt x="68" y="349"/>
                    <a:pt x="34" y="809"/>
                  </a:cubicBezTo>
                  <a:cubicBezTo>
                    <a:pt x="0" y="1270"/>
                    <a:pt x="349" y="1674"/>
                    <a:pt x="809" y="1707"/>
                  </a:cubicBezTo>
                  <a:cubicBezTo>
                    <a:pt x="1281" y="1742"/>
                    <a:pt x="1685" y="1393"/>
                    <a:pt x="1719" y="933"/>
                  </a:cubicBezTo>
                  <a:cubicBezTo>
                    <a:pt x="1753" y="472"/>
                    <a:pt x="1405" y="68"/>
                    <a:pt x="944" y="34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118"/>
            <p:cNvSpPr/>
            <p:nvPr/>
          </p:nvSpPr>
          <p:spPr>
            <a:xfrm>
              <a:off x="4716775" y="1138075"/>
              <a:ext cx="43550" cy="43550"/>
            </a:xfrm>
            <a:custGeom>
              <a:rect b="b" l="l" r="r" t="t"/>
              <a:pathLst>
                <a:path extrusionOk="0" h="1742" w="1742">
                  <a:moveTo>
                    <a:pt x="933" y="34"/>
                  </a:moveTo>
                  <a:cubicBezTo>
                    <a:pt x="472" y="0"/>
                    <a:pt x="68" y="349"/>
                    <a:pt x="35" y="809"/>
                  </a:cubicBezTo>
                  <a:cubicBezTo>
                    <a:pt x="0" y="1270"/>
                    <a:pt x="349" y="1674"/>
                    <a:pt x="809" y="1708"/>
                  </a:cubicBezTo>
                  <a:cubicBezTo>
                    <a:pt x="1270" y="1742"/>
                    <a:pt x="1674" y="1393"/>
                    <a:pt x="1708" y="933"/>
                  </a:cubicBezTo>
                  <a:cubicBezTo>
                    <a:pt x="1742" y="472"/>
                    <a:pt x="1393" y="68"/>
                    <a:pt x="933" y="34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118"/>
            <p:cNvSpPr/>
            <p:nvPr/>
          </p:nvSpPr>
          <p:spPr>
            <a:xfrm>
              <a:off x="4863925" y="1003825"/>
              <a:ext cx="43825" cy="43575"/>
            </a:xfrm>
            <a:custGeom>
              <a:rect b="b" l="l" r="r" t="t"/>
              <a:pathLst>
                <a:path extrusionOk="0" h="1743" w="1753">
                  <a:moveTo>
                    <a:pt x="944" y="35"/>
                  </a:moveTo>
                  <a:cubicBezTo>
                    <a:pt x="472" y="1"/>
                    <a:pt x="68" y="350"/>
                    <a:pt x="34" y="810"/>
                  </a:cubicBezTo>
                  <a:cubicBezTo>
                    <a:pt x="0" y="1271"/>
                    <a:pt x="349" y="1675"/>
                    <a:pt x="809" y="1708"/>
                  </a:cubicBezTo>
                  <a:cubicBezTo>
                    <a:pt x="1281" y="1742"/>
                    <a:pt x="1685" y="1394"/>
                    <a:pt x="1719" y="934"/>
                  </a:cubicBezTo>
                  <a:cubicBezTo>
                    <a:pt x="1753" y="473"/>
                    <a:pt x="1405" y="68"/>
                    <a:pt x="944" y="35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118"/>
            <p:cNvSpPr/>
            <p:nvPr/>
          </p:nvSpPr>
          <p:spPr>
            <a:xfrm>
              <a:off x="4822925" y="908350"/>
              <a:ext cx="43825" cy="43850"/>
            </a:xfrm>
            <a:custGeom>
              <a:rect b="b" l="l" r="r" t="t"/>
              <a:pathLst>
                <a:path extrusionOk="0" h="1754" w="1753">
                  <a:moveTo>
                    <a:pt x="933" y="35"/>
                  </a:moveTo>
                  <a:cubicBezTo>
                    <a:pt x="472" y="1"/>
                    <a:pt x="68" y="350"/>
                    <a:pt x="34" y="810"/>
                  </a:cubicBezTo>
                  <a:cubicBezTo>
                    <a:pt x="0" y="1281"/>
                    <a:pt x="349" y="1686"/>
                    <a:pt x="809" y="1720"/>
                  </a:cubicBezTo>
                  <a:cubicBezTo>
                    <a:pt x="1270" y="1753"/>
                    <a:pt x="1674" y="1405"/>
                    <a:pt x="1719" y="944"/>
                  </a:cubicBezTo>
                  <a:cubicBezTo>
                    <a:pt x="1753" y="484"/>
                    <a:pt x="1405" y="80"/>
                    <a:pt x="933" y="35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118"/>
            <p:cNvSpPr/>
            <p:nvPr/>
          </p:nvSpPr>
          <p:spPr>
            <a:xfrm>
              <a:off x="4835575" y="821300"/>
              <a:ext cx="43825" cy="43850"/>
            </a:xfrm>
            <a:custGeom>
              <a:rect b="b" l="l" r="r" t="t"/>
              <a:pathLst>
                <a:path extrusionOk="0" h="1754" w="1753">
                  <a:moveTo>
                    <a:pt x="932" y="35"/>
                  </a:moveTo>
                  <a:cubicBezTo>
                    <a:pt x="472" y="1"/>
                    <a:pt x="68" y="349"/>
                    <a:pt x="33" y="810"/>
                  </a:cubicBezTo>
                  <a:cubicBezTo>
                    <a:pt x="0" y="1281"/>
                    <a:pt x="348" y="1686"/>
                    <a:pt x="809" y="1720"/>
                  </a:cubicBezTo>
                  <a:cubicBezTo>
                    <a:pt x="1269" y="1753"/>
                    <a:pt x="1673" y="1405"/>
                    <a:pt x="1708" y="944"/>
                  </a:cubicBezTo>
                  <a:cubicBezTo>
                    <a:pt x="1752" y="473"/>
                    <a:pt x="1404" y="68"/>
                    <a:pt x="932" y="35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118"/>
            <p:cNvSpPr/>
            <p:nvPr/>
          </p:nvSpPr>
          <p:spPr>
            <a:xfrm>
              <a:off x="3840625" y="926625"/>
              <a:ext cx="449075" cy="56450"/>
            </a:xfrm>
            <a:custGeom>
              <a:rect b="b" l="l" r="r" t="t"/>
              <a:pathLst>
                <a:path extrusionOk="0" h="2258" w="17963">
                  <a:moveTo>
                    <a:pt x="764" y="1561"/>
                  </a:moveTo>
                  <a:lnTo>
                    <a:pt x="17760" y="2247"/>
                  </a:lnTo>
                  <a:cubicBezTo>
                    <a:pt x="17850" y="2258"/>
                    <a:pt x="17940" y="2190"/>
                    <a:pt x="17950" y="2090"/>
                  </a:cubicBezTo>
                  <a:cubicBezTo>
                    <a:pt x="17962" y="2000"/>
                    <a:pt x="17883" y="1910"/>
                    <a:pt x="17793" y="1898"/>
                  </a:cubicBezTo>
                  <a:lnTo>
                    <a:pt x="877" y="23"/>
                  </a:lnTo>
                  <a:lnTo>
                    <a:pt x="832" y="23"/>
                  </a:lnTo>
                  <a:cubicBezTo>
                    <a:pt x="405" y="0"/>
                    <a:pt x="46" y="337"/>
                    <a:pt x="23" y="753"/>
                  </a:cubicBezTo>
                  <a:cubicBezTo>
                    <a:pt x="1" y="1179"/>
                    <a:pt x="338" y="1551"/>
                    <a:pt x="764" y="156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118"/>
            <p:cNvSpPr/>
            <p:nvPr/>
          </p:nvSpPr>
          <p:spPr>
            <a:xfrm>
              <a:off x="3937800" y="866525"/>
              <a:ext cx="321000" cy="96900"/>
            </a:xfrm>
            <a:custGeom>
              <a:rect b="b" l="l" r="r" t="t"/>
              <a:pathLst>
                <a:path extrusionOk="0" h="3876" w="12840">
                  <a:moveTo>
                    <a:pt x="697" y="1607"/>
                  </a:moveTo>
                  <a:lnTo>
                    <a:pt x="12615" y="3853"/>
                  </a:lnTo>
                  <a:cubicBezTo>
                    <a:pt x="12705" y="3875"/>
                    <a:pt x="12783" y="3820"/>
                    <a:pt x="12817" y="3730"/>
                  </a:cubicBezTo>
                  <a:cubicBezTo>
                    <a:pt x="12839" y="3640"/>
                    <a:pt x="12783" y="3539"/>
                    <a:pt x="12693" y="3505"/>
                  </a:cubicBezTo>
                  <a:lnTo>
                    <a:pt x="1056" y="101"/>
                  </a:lnTo>
                  <a:cubicBezTo>
                    <a:pt x="1034" y="91"/>
                    <a:pt x="1011" y="91"/>
                    <a:pt x="989" y="79"/>
                  </a:cubicBezTo>
                  <a:cubicBezTo>
                    <a:pt x="562" y="1"/>
                    <a:pt x="157" y="281"/>
                    <a:pt x="79" y="697"/>
                  </a:cubicBezTo>
                  <a:cubicBezTo>
                    <a:pt x="0" y="1124"/>
                    <a:pt x="281" y="1528"/>
                    <a:pt x="697" y="1607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118"/>
            <p:cNvSpPr/>
            <p:nvPr/>
          </p:nvSpPr>
          <p:spPr>
            <a:xfrm>
              <a:off x="3978525" y="810625"/>
              <a:ext cx="290100" cy="138750"/>
            </a:xfrm>
            <a:custGeom>
              <a:rect b="b" l="l" r="r" t="t"/>
              <a:pathLst>
                <a:path extrusionOk="0" h="5550" w="11604">
                  <a:moveTo>
                    <a:pt x="618" y="1596"/>
                  </a:moveTo>
                  <a:lnTo>
                    <a:pt x="11345" y="5527"/>
                  </a:lnTo>
                  <a:cubicBezTo>
                    <a:pt x="11423" y="5550"/>
                    <a:pt x="11525" y="5517"/>
                    <a:pt x="11570" y="5438"/>
                  </a:cubicBezTo>
                  <a:cubicBezTo>
                    <a:pt x="11603" y="5348"/>
                    <a:pt x="11570" y="5235"/>
                    <a:pt x="11480" y="5202"/>
                  </a:cubicBezTo>
                  <a:lnTo>
                    <a:pt x="1213" y="170"/>
                  </a:lnTo>
                  <a:cubicBezTo>
                    <a:pt x="1191" y="158"/>
                    <a:pt x="1169" y="147"/>
                    <a:pt x="1146" y="147"/>
                  </a:cubicBezTo>
                  <a:cubicBezTo>
                    <a:pt x="742" y="1"/>
                    <a:pt x="303" y="203"/>
                    <a:pt x="158" y="608"/>
                  </a:cubicBezTo>
                  <a:cubicBezTo>
                    <a:pt x="0" y="1001"/>
                    <a:pt x="213" y="1450"/>
                    <a:pt x="618" y="1596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118"/>
            <p:cNvSpPr/>
            <p:nvPr/>
          </p:nvSpPr>
          <p:spPr>
            <a:xfrm>
              <a:off x="3873500" y="992600"/>
              <a:ext cx="382200" cy="56750"/>
            </a:xfrm>
            <a:custGeom>
              <a:rect b="b" l="l" r="r" t="t"/>
              <a:pathLst>
                <a:path extrusionOk="0" h="2270" w="15288">
                  <a:moveTo>
                    <a:pt x="921" y="2225"/>
                  </a:moveTo>
                  <a:lnTo>
                    <a:pt x="15119" y="360"/>
                  </a:lnTo>
                  <a:cubicBezTo>
                    <a:pt x="15209" y="349"/>
                    <a:pt x="15287" y="270"/>
                    <a:pt x="15277" y="180"/>
                  </a:cubicBezTo>
                  <a:cubicBezTo>
                    <a:pt x="15277" y="80"/>
                    <a:pt x="15187" y="1"/>
                    <a:pt x="15097" y="1"/>
                  </a:cubicBezTo>
                  <a:lnTo>
                    <a:pt x="787" y="686"/>
                  </a:lnTo>
                  <a:lnTo>
                    <a:pt x="719" y="686"/>
                  </a:lnTo>
                  <a:cubicBezTo>
                    <a:pt x="303" y="742"/>
                    <a:pt x="0" y="1136"/>
                    <a:pt x="56" y="1551"/>
                  </a:cubicBezTo>
                  <a:cubicBezTo>
                    <a:pt x="113" y="1978"/>
                    <a:pt x="495" y="2270"/>
                    <a:pt x="921" y="2225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118"/>
            <p:cNvSpPr/>
            <p:nvPr/>
          </p:nvSpPr>
          <p:spPr>
            <a:xfrm>
              <a:off x="3859725" y="1005250"/>
              <a:ext cx="419850" cy="128900"/>
            </a:xfrm>
            <a:custGeom>
              <a:rect b="b" l="l" r="r" t="t"/>
              <a:pathLst>
                <a:path extrusionOk="0" h="5156" w="16794">
                  <a:moveTo>
                    <a:pt x="16771" y="158"/>
                  </a:moveTo>
                  <a:cubicBezTo>
                    <a:pt x="16749" y="68"/>
                    <a:pt x="16659" y="1"/>
                    <a:pt x="16557" y="23"/>
                  </a:cubicBezTo>
                  <a:lnTo>
                    <a:pt x="697" y="3528"/>
                  </a:lnTo>
                  <a:cubicBezTo>
                    <a:pt x="686" y="3538"/>
                    <a:pt x="664" y="3538"/>
                    <a:pt x="641" y="3550"/>
                  </a:cubicBezTo>
                  <a:cubicBezTo>
                    <a:pt x="237" y="3673"/>
                    <a:pt x="0" y="4100"/>
                    <a:pt x="125" y="4504"/>
                  </a:cubicBezTo>
                  <a:cubicBezTo>
                    <a:pt x="248" y="4920"/>
                    <a:pt x="674" y="5156"/>
                    <a:pt x="1091" y="5033"/>
                  </a:cubicBezTo>
                  <a:lnTo>
                    <a:pt x="16647" y="371"/>
                  </a:lnTo>
                  <a:cubicBezTo>
                    <a:pt x="16737" y="338"/>
                    <a:pt x="16794" y="248"/>
                    <a:pt x="16771" y="158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118"/>
            <p:cNvSpPr/>
            <p:nvPr/>
          </p:nvSpPr>
          <p:spPr>
            <a:xfrm>
              <a:off x="3887525" y="849950"/>
              <a:ext cx="43550" cy="43825"/>
            </a:xfrm>
            <a:custGeom>
              <a:rect b="b" l="l" r="r" t="t"/>
              <a:pathLst>
                <a:path extrusionOk="0" h="1753" w="1742">
                  <a:moveTo>
                    <a:pt x="810" y="1708"/>
                  </a:moveTo>
                  <a:cubicBezTo>
                    <a:pt x="1270" y="1753"/>
                    <a:pt x="1674" y="1405"/>
                    <a:pt x="1708" y="933"/>
                  </a:cubicBezTo>
                  <a:cubicBezTo>
                    <a:pt x="1742" y="472"/>
                    <a:pt x="1394" y="68"/>
                    <a:pt x="933" y="35"/>
                  </a:cubicBezTo>
                  <a:cubicBezTo>
                    <a:pt x="473" y="1"/>
                    <a:pt x="68" y="349"/>
                    <a:pt x="34" y="809"/>
                  </a:cubicBezTo>
                  <a:cubicBezTo>
                    <a:pt x="1" y="1270"/>
                    <a:pt x="349" y="1675"/>
                    <a:pt x="810" y="1708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118"/>
            <p:cNvSpPr/>
            <p:nvPr/>
          </p:nvSpPr>
          <p:spPr>
            <a:xfrm>
              <a:off x="3928525" y="785925"/>
              <a:ext cx="43850" cy="43825"/>
            </a:xfrm>
            <a:custGeom>
              <a:rect b="b" l="l" r="r" t="t"/>
              <a:pathLst>
                <a:path extrusionOk="0" h="1753" w="1754">
                  <a:moveTo>
                    <a:pt x="810" y="1720"/>
                  </a:moveTo>
                  <a:cubicBezTo>
                    <a:pt x="1281" y="1753"/>
                    <a:pt x="1686" y="1405"/>
                    <a:pt x="1719" y="933"/>
                  </a:cubicBezTo>
                  <a:cubicBezTo>
                    <a:pt x="1753" y="472"/>
                    <a:pt x="1405" y="68"/>
                    <a:pt x="944" y="35"/>
                  </a:cubicBezTo>
                  <a:cubicBezTo>
                    <a:pt x="473" y="0"/>
                    <a:pt x="68" y="349"/>
                    <a:pt x="34" y="809"/>
                  </a:cubicBezTo>
                  <a:cubicBezTo>
                    <a:pt x="1" y="1270"/>
                    <a:pt x="349" y="1675"/>
                    <a:pt x="810" y="172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118"/>
            <p:cNvSpPr/>
            <p:nvPr/>
          </p:nvSpPr>
          <p:spPr>
            <a:xfrm>
              <a:off x="3781400" y="920150"/>
              <a:ext cx="43525" cy="43825"/>
            </a:xfrm>
            <a:custGeom>
              <a:rect b="b" l="l" r="r" t="t"/>
              <a:pathLst>
                <a:path extrusionOk="0" h="1753" w="1741">
                  <a:moveTo>
                    <a:pt x="809" y="1720"/>
                  </a:moveTo>
                  <a:cubicBezTo>
                    <a:pt x="1269" y="1753"/>
                    <a:pt x="1673" y="1405"/>
                    <a:pt x="1707" y="933"/>
                  </a:cubicBezTo>
                  <a:cubicBezTo>
                    <a:pt x="1741" y="472"/>
                    <a:pt x="1404" y="68"/>
                    <a:pt x="932" y="35"/>
                  </a:cubicBezTo>
                  <a:cubicBezTo>
                    <a:pt x="472" y="1"/>
                    <a:pt x="67" y="349"/>
                    <a:pt x="33" y="809"/>
                  </a:cubicBezTo>
                  <a:cubicBezTo>
                    <a:pt x="0" y="1270"/>
                    <a:pt x="348" y="1675"/>
                    <a:pt x="809" y="172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118"/>
            <p:cNvSpPr/>
            <p:nvPr/>
          </p:nvSpPr>
          <p:spPr>
            <a:xfrm>
              <a:off x="3822400" y="1015350"/>
              <a:ext cx="43825" cy="43850"/>
            </a:xfrm>
            <a:custGeom>
              <a:rect b="b" l="l" r="r" t="t"/>
              <a:pathLst>
                <a:path extrusionOk="0" h="1754" w="1753">
                  <a:moveTo>
                    <a:pt x="809" y="1719"/>
                  </a:moveTo>
                  <a:cubicBezTo>
                    <a:pt x="1269" y="1753"/>
                    <a:pt x="1673" y="1405"/>
                    <a:pt x="1707" y="945"/>
                  </a:cubicBezTo>
                  <a:cubicBezTo>
                    <a:pt x="1752" y="484"/>
                    <a:pt x="1404" y="79"/>
                    <a:pt x="932" y="34"/>
                  </a:cubicBezTo>
                  <a:cubicBezTo>
                    <a:pt x="472" y="1"/>
                    <a:pt x="67" y="349"/>
                    <a:pt x="33" y="821"/>
                  </a:cubicBezTo>
                  <a:cubicBezTo>
                    <a:pt x="0" y="1281"/>
                    <a:pt x="348" y="1686"/>
                    <a:pt x="809" y="1719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118"/>
            <p:cNvSpPr/>
            <p:nvPr/>
          </p:nvSpPr>
          <p:spPr>
            <a:xfrm>
              <a:off x="3809750" y="1102425"/>
              <a:ext cx="43825" cy="43825"/>
            </a:xfrm>
            <a:custGeom>
              <a:rect b="b" l="l" r="r" t="t"/>
              <a:pathLst>
                <a:path extrusionOk="0" h="1753" w="1753">
                  <a:moveTo>
                    <a:pt x="933" y="45"/>
                  </a:moveTo>
                  <a:cubicBezTo>
                    <a:pt x="472" y="0"/>
                    <a:pt x="67" y="348"/>
                    <a:pt x="34" y="820"/>
                  </a:cubicBezTo>
                  <a:cubicBezTo>
                    <a:pt x="0" y="1281"/>
                    <a:pt x="349" y="1685"/>
                    <a:pt x="809" y="1718"/>
                  </a:cubicBezTo>
                  <a:cubicBezTo>
                    <a:pt x="1270" y="1752"/>
                    <a:pt x="1674" y="1404"/>
                    <a:pt x="1719" y="944"/>
                  </a:cubicBezTo>
                  <a:cubicBezTo>
                    <a:pt x="1752" y="483"/>
                    <a:pt x="1405" y="78"/>
                    <a:pt x="933" y="45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118"/>
          <p:cNvGrpSpPr/>
          <p:nvPr/>
        </p:nvGrpSpPr>
        <p:grpSpPr>
          <a:xfrm>
            <a:off x="5517618" y="601014"/>
            <a:ext cx="2077327" cy="2044775"/>
            <a:chOff x="3781400" y="429575"/>
            <a:chExt cx="1126350" cy="1108700"/>
          </a:xfrm>
        </p:grpSpPr>
        <p:sp>
          <p:nvSpPr>
            <p:cNvPr id="731" name="Google Shape;731;p118"/>
            <p:cNvSpPr/>
            <p:nvPr/>
          </p:nvSpPr>
          <p:spPr>
            <a:xfrm>
              <a:off x="4104600" y="527875"/>
              <a:ext cx="218775" cy="407200"/>
            </a:xfrm>
            <a:custGeom>
              <a:rect b="b" l="l" r="r" t="t"/>
              <a:pathLst>
                <a:path extrusionOk="0" h="16288" w="8751">
                  <a:moveTo>
                    <a:pt x="8627" y="16243"/>
                  </a:moveTo>
                  <a:cubicBezTo>
                    <a:pt x="8717" y="16208"/>
                    <a:pt x="8751" y="16096"/>
                    <a:pt x="8706" y="16006"/>
                  </a:cubicBezTo>
                  <a:lnTo>
                    <a:pt x="1585" y="562"/>
                  </a:lnTo>
                  <a:cubicBezTo>
                    <a:pt x="1585" y="550"/>
                    <a:pt x="1573" y="528"/>
                    <a:pt x="1562" y="517"/>
                  </a:cubicBezTo>
                  <a:cubicBezTo>
                    <a:pt x="1360" y="135"/>
                    <a:pt x="888" y="0"/>
                    <a:pt x="517" y="202"/>
                  </a:cubicBezTo>
                  <a:cubicBezTo>
                    <a:pt x="135" y="415"/>
                    <a:pt x="0" y="887"/>
                    <a:pt x="203" y="1258"/>
                  </a:cubicBezTo>
                  <a:lnTo>
                    <a:pt x="8392" y="16175"/>
                  </a:lnTo>
                  <a:cubicBezTo>
                    <a:pt x="8436" y="16253"/>
                    <a:pt x="8537" y="16287"/>
                    <a:pt x="8627" y="16243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118"/>
            <p:cNvSpPr/>
            <p:nvPr/>
          </p:nvSpPr>
          <p:spPr>
            <a:xfrm>
              <a:off x="4205975" y="582050"/>
              <a:ext cx="118250" cy="315950"/>
            </a:xfrm>
            <a:custGeom>
              <a:rect b="b" l="l" r="r" t="t"/>
              <a:pathLst>
                <a:path extrusionOk="0" h="12638" w="4730">
                  <a:moveTo>
                    <a:pt x="4584" y="12615"/>
                  </a:moveTo>
                  <a:cubicBezTo>
                    <a:pt x="4673" y="12593"/>
                    <a:pt x="4729" y="12491"/>
                    <a:pt x="4707" y="12401"/>
                  </a:cubicBezTo>
                  <a:lnTo>
                    <a:pt x="1618" y="675"/>
                  </a:lnTo>
                  <a:cubicBezTo>
                    <a:pt x="1618" y="652"/>
                    <a:pt x="1607" y="630"/>
                    <a:pt x="1596" y="607"/>
                  </a:cubicBezTo>
                  <a:cubicBezTo>
                    <a:pt x="1449" y="203"/>
                    <a:pt x="1000" y="1"/>
                    <a:pt x="607" y="147"/>
                  </a:cubicBezTo>
                  <a:cubicBezTo>
                    <a:pt x="203" y="293"/>
                    <a:pt x="1" y="742"/>
                    <a:pt x="146" y="1146"/>
                  </a:cubicBezTo>
                  <a:lnTo>
                    <a:pt x="4370" y="12503"/>
                  </a:lnTo>
                  <a:cubicBezTo>
                    <a:pt x="4404" y="12593"/>
                    <a:pt x="4494" y="12638"/>
                    <a:pt x="4584" y="12615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118"/>
            <p:cNvSpPr/>
            <p:nvPr/>
          </p:nvSpPr>
          <p:spPr>
            <a:xfrm>
              <a:off x="4275625" y="484625"/>
              <a:ext cx="122450" cy="429375"/>
            </a:xfrm>
            <a:custGeom>
              <a:rect b="b" l="l" r="r" t="t"/>
              <a:pathLst>
                <a:path extrusionOk="0" h="17175" w="4898">
                  <a:moveTo>
                    <a:pt x="2449" y="16568"/>
                  </a:moveTo>
                  <a:cubicBezTo>
                    <a:pt x="2482" y="16557"/>
                    <a:pt x="2517" y="16535"/>
                    <a:pt x="2539" y="16512"/>
                  </a:cubicBezTo>
                  <a:lnTo>
                    <a:pt x="2517" y="16972"/>
                  </a:lnTo>
                  <a:cubicBezTo>
                    <a:pt x="2517" y="17062"/>
                    <a:pt x="2584" y="17152"/>
                    <a:pt x="2674" y="17164"/>
                  </a:cubicBezTo>
                  <a:cubicBezTo>
                    <a:pt x="2774" y="17175"/>
                    <a:pt x="2864" y="17107"/>
                    <a:pt x="2876" y="17007"/>
                  </a:cubicBezTo>
                  <a:lnTo>
                    <a:pt x="4875" y="887"/>
                  </a:lnTo>
                  <a:lnTo>
                    <a:pt x="4875" y="832"/>
                  </a:lnTo>
                  <a:cubicBezTo>
                    <a:pt x="4898" y="405"/>
                    <a:pt x="4572" y="34"/>
                    <a:pt x="4145" y="11"/>
                  </a:cubicBezTo>
                  <a:cubicBezTo>
                    <a:pt x="3718" y="0"/>
                    <a:pt x="3359" y="326"/>
                    <a:pt x="3336" y="752"/>
                  </a:cubicBezTo>
                  <a:lnTo>
                    <a:pt x="2572" y="15928"/>
                  </a:lnTo>
                  <a:lnTo>
                    <a:pt x="1606" y="4988"/>
                  </a:lnTo>
                  <a:cubicBezTo>
                    <a:pt x="1606" y="4965"/>
                    <a:pt x="1606" y="4931"/>
                    <a:pt x="1595" y="4909"/>
                  </a:cubicBezTo>
                  <a:cubicBezTo>
                    <a:pt x="1516" y="4493"/>
                    <a:pt x="1112" y="4212"/>
                    <a:pt x="697" y="4291"/>
                  </a:cubicBezTo>
                  <a:cubicBezTo>
                    <a:pt x="270" y="4381"/>
                    <a:pt x="0" y="4785"/>
                    <a:pt x="79" y="5201"/>
                  </a:cubicBezTo>
                  <a:lnTo>
                    <a:pt x="2258" y="16422"/>
                  </a:lnTo>
                  <a:cubicBezTo>
                    <a:pt x="2269" y="16512"/>
                    <a:pt x="2359" y="16568"/>
                    <a:pt x="2449" y="16568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118"/>
            <p:cNvSpPr/>
            <p:nvPr/>
          </p:nvSpPr>
          <p:spPr>
            <a:xfrm>
              <a:off x="4051525" y="599475"/>
              <a:ext cx="238425" cy="316200"/>
            </a:xfrm>
            <a:custGeom>
              <a:rect b="b" l="l" r="r" t="t"/>
              <a:pathLst>
                <a:path extrusionOk="0" h="12648" w="9537">
                  <a:moveTo>
                    <a:pt x="393" y="270"/>
                  </a:moveTo>
                  <a:cubicBezTo>
                    <a:pt x="57" y="539"/>
                    <a:pt x="1" y="1023"/>
                    <a:pt x="270" y="1360"/>
                  </a:cubicBezTo>
                  <a:lnTo>
                    <a:pt x="9189" y="12558"/>
                  </a:lnTo>
                  <a:cubicBezTo>
                    <a:pt x="9245" y="12625"/>
                    <a:pt x="9357" y="12648"/>
                    <a:pt x="9425" y="12592"/>
                  </a:cubicBezTo>
                  <a:cubicBezTo>
                    <a:pt x="9514" y="12536"/>
                    <a:pt x="9537" y="12435"/>
                    <a:pt x="9481" y="12345"/>
                  </a:cubicBezTo>
                  <a:lnTo>
                    <a:pt x="1517" y="449"/>
                  </a:lnTo>
                  <a:cubicBezTo>
                    <a:pt x="1506" y="427"/>
                    <a:pt x="1494" y="404"/>
                    <a:pt x="1472" y="394"/>
                  </a:cubicBezTo>
                  <a:cubicBezTo>
                    <a:pt x="1214" y="57"/>
                    <a:pt x="720" y="0"/>
                    <a:pt x="393" y="27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118"/>
            <p:cNvSpPr/>
            <p:nvPr/>
          </p:nvSpPr>
          <p:spPr>
            <a:xfrm>
              <a:off x="3973725" y="632050"/>
              <a:ext cx="317075" cy="310600"/>
            </a:xfrm>
            <a:custGeom>
              <a:rect b="b" l="l" r="r" t="t"/>
              <a:pathLst>
                <a:path extrusionOk="0" h="12424" w="12683">
                  <a:moveTo>
                    <a:pt x="293" y="337"/>
                  </a:moveTo>
                  <a:cubicBezTo>
                    <a:pt x="1" y="652"/>
                    <a:pt x="23" y="1146"/>
                    <a:pt x="338" y="1438"/>
                  </a:cubicBezTo>
                  <a:lnTo>
                    <a:pt x="12368" y="12356"/>
                  </a:lnTo>
                  <a:cubicBezTo>
                    <a:pt x="12436" y="12423"/>
                    <a:pt x="12537" y="12423"/>
                    <a:pt x="12604" y="12356"/>
                  </a:cubicBezTo>
                  <a:cubicBezTo>
                    <a:pt x="12683" y="12288"/>
                    <a:pt x="12683" y="12176"/>
                    <a:pt x="12616" y="12098"/>
                  </a:cubicBezTo>
                  <a:lnTo>
                    <a:pt x="1416" y="326"/>
                  </a:lnTo>
                  <a:lnTo>
                    <a:pt x="1383" y="292"/>
                  </a:lnTo>
                  <a:cubicBezTo>
                    <a:pt x="1068" y="0"/>
                    <a:pt x="574" y="22"/>
                    <a:pt x="293" y="337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118"/>
            <p:cNvSpPr/>
            <p:nvPr/>
          </p:nvSpPr>
          <p:spPr>
            <a:xfrm>
              <a:off x="4191650" y="529250"/>
              <a:ext cx="48050" cy="48075"/>
            </a:xfrm>
            <a:custGeom>
              <a:rect b="b" l="l" r="r" t="t"/>
              <a:pathLst>
                <a:path extrusionOk="0" h="1923" w="1922">
                  <a:moveTo>
                    <a:pt x="1348" y="1708"/>
                  </a:moveTo>
                  <a:cubicBezTo>
                    <a:pt x="1764" y="1506"/>
                    <a:pt x="1922" y="1001"/>
                    <a:pt x="1719" y="585"/>
                  </a:cubicBezTo>
                  <a:cubicBezTo>
                    <a:pt x="1506" y="170"/>
                    <a:pt x="1001" y="1"/>
                    <a:pt x="585" y="203"/>
                  </a:cubicBezTo>
                  <a:cubicBezTo>
                    <a:pt x="169" y="417"/>
                    <a:pt x="0" y="922"/>
                    <a:pt x="214" y="1338"/>
                  </a:cubicBezTo>
                  <a:cubicBezTo>
                    <a:pt x="427" y="1753"/>
                    <a:pt x="933" y="1922"/>
                    <a:pt x="1348" y="1708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118"/>
            <p:cNvSpPr/>
            <p:nvPr/>
          </p:nvSpPr>
          <p:spPr>
            <a:xfrm>
              <a:off x="4267750" y="5315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337" y="1708"/>
                  </a:moveTo>
                  <a:cubicBezTo>
                    <a:pt x="1753" y="1506"/>
                    <a:pt x="1921" y="989"/>
                    <a:pt x="1719" y="574"/>
                  </a:cubicBezTo>
                  <a:cubicBezTo>
                    <a:pt x="1506" y="170"/>
                    <a:pt x="1000" y="1"/>
                    <a:pt x="585" y="203"/>
                  </a:cubicBezTo>
                  <a:cubicBezTo>
                    <a:pt x="169" y="417"/>
                    <a:pt x="1" y="922"/>
                    <a:pt x="214" y="1338"/>
                  </a:cubicBezTo>
                  <a:cubicBezTo>
                    <a:pt x="416" y="1753"/>
                    <a:pt x="922" y="1922"/>
                    <a:pt x="1337" y="1708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118"/>
            <p:cNvSpPr/>
            <p:nvPr/>
          </p:nvSpPr>
          <p:spPr>
            <a:xfrm>
              <a:off x="4076800" y="4745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337" y="1719"/>
                  </a:moveTo>
                  <a:cubicBezTo>
                    <a:pt x="1753" y="1506"/>
                    <a:pt x="1921" y="1000"/>
                    <a:pt x="1719" y="585"/>
                  </a:cubicBezTo>
                  <a:cubicBezTo>
                    <a:pt x="1506" y="169"/>
                    <a:pt x="1000" y="1"/>
                    <a:pt x="585" y="214"/>
                  </a:cubicBezTo>
                  <a:cubicBezTo>
                    <a:pt x="169" y="428"/>
                    <a:pt x="1" y="933"/>
                    <a:pt x="214" y="1349"/>
                  </a:cubicBezTo>
                  <a:cubicBezTo>
                    <a:pt x="416" y="1764"/>
                    <a:pt x="922" y="1921"/>
                    <a:pt x="1337" y="1719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118"/>
            <p:cNvSpPr/>
            <p:nvPr/>
          </p:nvSpPr>
          <p:spPr>
            <a:xfrm>
              <a:off x="4016425" y="559025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337" y="1708"/>
                  </a:moveTo>
                  <a:cubicBezTo>
                    <a:pt x="1753" y="1495"/>
                    <a:pt x="1922" y="989"/>
                    <a:pt x="1708" y="574"/>
                  </a:cubicBezTo>
                  <a:cubicBezTo>
                    <a:pt x="1505" y="158"/>
                    <a:pt x="1000" y="1"/>
                    <a:pt x="584" y="203"/>
                  </a:cubicBezTo>
                  <a:cubicBezTo>
                    <a:pt x="169" y="417"/>
                    <a:pt x="0" y="922"/>
                    <a:pt x="202" y="1338"/>
                  </a:cubicBezTo>
                  <a:cubicBezTo>
                    <a:pt x="416" y="1753"/>
                    <a:pt x="921" y="1922"/>
                    <a:pt x="1337" y="1708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118"/>
            <p:cNvSpPr/>
            <p:nvPr/>
          </p:nvSpPr>
          <p:spPr>
            <a:xfrm>
              <a:off x="3935275" y="593025"/>
              <a:ext cx="48025" cy="48025"/>
            </a:xfrm>
            <a:custGeom>
              <a:rect b="b" l="l" r="r" t="t"/>
              <a:pathLst>
                <a:path extrusionOk="0" h="1921" w="1921">
                  <a:moveTo>
                    <a:pt x="1337" y="1718"/>
                  </a:moveTo>
                  <a:cubicBezTo>
                    <a:pt x="1753" y="1505"/>
                    <a:pt x="1921" y="999"/>
                    <a:pt x="1719" y="584"/>
                  </a:cubicBezTo>
                  <a:cubicBezTo>
                    <a:pt x="1506" y="168"/>
                    <a:pt x="1000" y="0"/>
                    <a:pt x="585" y="213"/>
                  </a:cubicBezTo>
                  <a:cubicBezTo>
                    <a:pt x="169" y="427"/>
                    <a:pt x="1" y="932"/>
                    <a:pt x="213" y="1348"/>
                  </a:cubicBezTo>
                  <a:cubicBezTo>
                    <a:pt x="416" y="1752"/>
                    <a:pt x="922" y="1920"/>
                    <a:pt x="1337" y="1718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118"/>
            <p:cNvSpPr/>
            <p:nvPr/>
          </p:nvSpPr>
          <p:spPr>
            <a:xfrm>
              <a:off x="4365750" y="1032775"/>
              <a:ext cx="218500" cy="406900"/>
            </a:xfrm>
            <a:custGeom>
              <a:rect b="b" l="l" r="r" t="t"/>
              <a:pathLst>
                <a:path extrusionOk="0" h="16276" w="8740">
                  <a:moveTo>
                    <a:pt x="7179" y="15771"/>
                  </a:moveTo>
                  <a:cubicBezTo>
                    <a:pt x="7392" y="16141"/>
                    <a:pt x="7863" y="16276"/>
                    <a:pt x="8235" y="16074"/>
                  </a:cubicBezTo>
                  <a:cubicBezTo>
                    <a:pt x="8605" y="15872"/>
                    <a:pt x="8740" y="15400"/>
                    <a:pt x="8537" y="15018"/>
                  </a:cubicBezTo>
                  <a:lnTo>
                    <a:pt x="349" y="113"/>
                  </a:lnTo>
                  <a:cubicBezTo>
                    <a:pt x="304" y="34"/>
                    <a:pt x="214" y="0"/>
                    <a:pt x="125" y="34"/>
                  </a:cubicBezTo>
                  <a:cubicBezTo>
                    <a:pt x="35" y="79"/>
                    <a:pt x="1" y="180"/>
                    <a:pt x="35" y="270"/>
                  </a:cubicBezTo>
                  <a:lnTo>
                    <a:pt x="7156" y="15714"/>
                  </a:lnTo>
                  <a:cubicBezTo>
                    <a:pt x="7167" y="15737"/>
                    <a:pt x="7179" y="15749"/>
                    <a:pt x="7179" y="1577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118"/>
            <p:cNvSpPr/>
            <p:nvPr/>
          </p:nvSpPr>
          <p:spPr>
            <a:xfrm>
              <a:off x="4364625" y="1069550"/>
              <a:ext cx="118525" cy="316225"/>
            </a:xfrm>
            <a:custGeom>
              <a:rect b="b" l="l" r="r" t="t"/>
              <a:pathLst>
                <a:path extrusionOk="0" h="12649" w="4741">
                  <a:moveTo>
                    <a:pt x="158" y="23"/>
                  </a:moveTo>
                  <a:cubicBezTo>
                    <a:pt x="57" y="45"/>
                    <a:pt x="1" y="147"/>
                    <a:pt x="23" y="248"/>
                  </a:cubicBezTo>
                  <a:lnTo>
                    <a:pt x="3113" y="11964"/>
                  </a:lnTo>
                  <a:cubicBezTo>
                    <a:pt x="3123" y="11986"/>
                    <a:pt x="3123" y="12019"/>
                    <a:pt x="3135" y="12042"/>
                  </a:cubicBezTo>
                  <a:cubicBezTo>
                    <a:pt x="3281" y="12435"/>
                    <a:pt x="3730" y="12648"/>
                    <a:pt x="4134" y="12491"/>
                  </a:cubicBezTo>
                  <a:cubicBezTo>
                    <a:pt x="4528" y="12345"/>
                    <a:pt x="4741" y="11896"/>
                    <a:pt x="4584" y="11503"/>
                  </a:cubicBezTo>
                  <a:lnTo>
                    <a:pt x="372" y="135"/>
                  </a:lnTo>
                  <a:cubicBezTo>
                    <a:pt x="338" y="45"/>
                    <a:pt x="248" y="0"/>
                    <a:pt x="158" y="23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118"/>
            <p:cNvSpPr/>
            <p:nvPr/>
          </p:nvSpPr>
          <p:spPr>
            <a:xfrm>
              <a:off x="4290775" y="1053550"/>
              <a:ext cx="122750" cy="429675"/>
            </a:xfrm>
            <a:custGeom>
              <a:rect b="b" l="l" r="r" t="t"/>
              <a:pathLst>
                <a:path extrusionOk="0" h="17187" w="4910">
                  <a:moveTo>
                    <a:pt x="2460" y="618"/>
                  </a:moveTo>
                  <a:cubicBezTo>
                    <a:pt x="2416" y="618"/>
                    <a:pt x="2393" y="640"/>
                    <a:pt x="2360" y="663"/>
                  </a:cubicBezTo>
                  <a:lnTo>
                    <a:pt x="2382" y="203"/>
                  </a:lnTo>
                  <a:cubicBezTo>
                    <a:pt x="2393" y="113"/>
                    <a:pt x="2326" y="34"/>
                    <a:pt x="2236" y="11"/>
                  </a:cubicBezTo>
                  <a:cubicBezTo>
                    <a:pt x="2135" y="1"/>
                    <a:pt x="2045" y="79"/>
                    <a:pt x="2034" y="169"/>
                  </a:cubicBezTo>
                  <a:lnTo>
                    <a:pt x="34" y="16299"/>
                  </a:lnTo>
                  <a:cubicBezTo>
                    <a:pt x="23" y="16310"/>
                    <a:pt x="23" y="16333"/>
                    <a:pt x="23" y="16355"/>
                  </a:cubicBezTo>
                  <a:cubicBezTo>
                    <a:pt x="1" y="16782"/>
                    <a:pt x="326" y="17142"/>
                    <a:pt x="753" y="17164"/>
                  </a:cubicBezTo>
                  <a:cubicBezTo>
                    <a:pt x="1180" y="17186"/>
                    <a:pt x="1551" y="16860"/>
                    <a:pt x="1574" y="16433"/>
                  </a:cubicBezTo>
                  <a:lnTo>
                    <a:pt x="2337" y="1247"/>
                  </a:lnTo>
                  <a:lnTo>
                    <a:pt x="3292" y="12188"/>
                  </a:lnTo>
                  <a:cubicBezTo>
                    <a:pt x="3292" y="12222"/>
                    <a:pt x="3303" y="12244"/>
                    <a:pt x="3303" y="12267"/>
                  </a:cubicBezTo>
                  <a:cubicBezTo>
                    <a:pt x="3382" y="12693"/>
                    <a:pt x="3798" y="12963"/>
                    <a:pt x="4213" y="12884"/>
                  </a:cubicBezTo>
                  <a:cubicBezTo>
                    <a:pt x="4629" y="12806"/>
                    <a:pt x="4909" y="12401"/>
                    <a:pt x="4819" y="11975"/>
                  </a:cubicBezTo>
                  <a:lnTo>
                    <a:pt x="2652" y="753"/>
                  </a:lnTo>
                  <a:cubicBezTo>
                    <a:pt x="2629" y="675"/>
                    <a:pt x="2550" y="607"/>
                    <a:pt x="2460" y="618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118"/>
            <p:cNvSpPr/>
            <p:nvPr/>
          </p:nvSpPr>
          <p:spPr>
            <a:xfrm>
              <a:off x="4399175" y="1051875"/>
              <a:ext cx="238150" cy="316225"/>
            </a:xfrm>
            <a:custGeom>
              <a:rect b="b" l="l" r="r" t="t"/>
              <a:pathLst>
                <a:path extrusionOk="0" h="12649" w="9526">
                  <a:moveTo>
                    <a:pt x="9144" y="12379"/>
                  </a:moveTo>
                  <a:cubicBezTo>
                    <a:pt x="9481" y="12120"/>
                    <a:pt x="9526" y="11626"/>
                    <a:pt x="9267" y="11300"/>
                  </a:cubicBezTo>
                  <a:lnTo>
                    <a:pt x="338" y="90"/>
                  </a:lnTo>
                  <a:cubicBezTo>
                    <a:pt x="281" y="23"/>
                    <a:pt x="180" y="0"/>
                    <a:pt x="101" y="56"/>
                  </a:cubicBezTo>
                  <a:cubicBezTo>
                    <a:pt x="23" y="113"/>
                    <a:pt x="1" y="225"/>
                    <a:pt x="56" y="303"/>
                  </a:cubicBezTo>
                  <a:lnTo>
                    <a:pt x="8021" y="12210"/>
                  </a:lnTo>
                  <a:cubicBezTo>
                    <a:pt x="8032" y="12221"/>
                    <a:pt x="8043" y="12244"/>
                    <a:pt x="8054" y="12255"/>
                  </a:cubicBezTo>
                  <a:cubicBezTo>
                    <a:pt x="8324" y="12592"/>
                    <a:pt x="8807" y="12648"/>
                    <a:pt x="9144" y="12379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118"/>
            <p:cNvSpPr/>
            <p:nvPr/>
          </p:nvSpPr>
          <p:spPr>
            <a:xfrm>
              <a:off x="4398050" y="1025175"/>
              <a:ext cx="317050" cy="310350"/>
            </a:xfrm>
            <a:custGeom>
              <a:rect b="b" l="l" r="r" t="t"/>
              <a:pathLst>
                <a:path extrusionOk="0" h="12414" w="12682">
                  <a:moveTo>
                    <a:pt x="12402" y="12076"/>
                  </a:moveTo>
                  <a:cubicBezTo>
                    <a:pt x="12682" y="11762"/>
                    <a:pt x="12659" y="11267"/>
                    <a:pt x="12345" y="10986"/>
                  </a:cubicBezTo>
                  <a:lnTo>
                    <a:pt x="326" y="57"/>
                  </a:lnTo>
                  <a:cubicBezTo>
                    <a:pt x="259" y="1"/>
                    <a:pt x="146" y="1"/>
                    <a:pt x="79" y="57"/>
                  </a:cubicBezTo>
                  <a:cubicBezTo>
                    <a:pt x="12" y="125"/>
                    <a:pt x="1" y="237"/>
                    <a:pt x="79" y="315"/>
                  </a:cubicBezTo>
                  <a:lnTo>
                    <a:pt x="11267" y="12087"/>
                  </a:lnTo>
                  <a:cubicBezTo>
                    <a:pt x="11278" y="12099"/>
                    <a:pt x="11289" y="12121"/>
                    <a:pt x="11312" y="12132"/>
                  </a:cubicBezTo>
                  <a:cubicBezTo>
                    <a:pt x="11626" y="12413"/>
                    <a:pt x="12110" y="12391"/>
                    <a:pt x="12402" y="12076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118"/>
            <p:cNvSpPr/>
            <p:nvPr/>
          </p:nvSpPr>
          <p:spPr>
            <a:xfrm>
              <a:off x="4449175" y="1390250"/>
              <a:ext cx="48025" cy="48050"/>
            </a:xfrm>
            <a:custGeom>
              <a:rect b="b" l="l" r="r" t="t"/>
              <a:pathLst>
                <a:path extrusionOk="0" h="1922" w="1921">
                  <a:moveTo>
                    <a:pt x="584" y="214"/>
                  </a:moveTo>
                  <a:cubicBezTo>
                    <a:pt x="168" y="427"/>
                    <a:pt x="0" y="933"/>
                    <a:pt x="213" y="1348"/>
                  </a:cubicBezTo>
                  <a:cubicBezTo>
                    <a:pt x="415" y="1764"/>
                    <a:pt x="921" y="1921"/>
                    <a:pt x="1336" y="1719"/>
                  </a:cubicBezTo>
                  <a:cubicBezTo>
                    <a:pt x="1752" y="1505"/>
                    <a:pt x="1920" y="1000"/>
                    <a:pt x="1718" y="584"/>
                  </a:cubicBezTo>
                  <a:cubicBezTo>
                    <a:pt x="1505" y="169"/>
                    <a:pt x="999" y="0"/>
                    <a:pt x="584" y="214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118"/>
            <p:cNvSpPr/>
            <p:nvPr/>
          </p:nvSpPr>
          <p:spPr>
            <a:xfrm>
              <a:off x="4373050" y="1388275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585" y="203"/>
                  </a:moveTo>
                  <a:cubicBezTo>
                    <a:pt x="170" y="416"/>
                    <a:pt x="1" y="922"/>
                    <a:pt x="215" y="1337"/>
                  </a:cubicBezTo>
                  <a:cubicBezTo>
                    <a:pt x="428" y="1753"/>
                    <a:pt x="933" y="1921"/>
                    <a:pt x="1349" y="1708"/>
                  </a:cubicBezTo>
                  <a:cubicBezTo>
                    <a:pt x="1765" y="1494"/>
                    <a:pt x="1922" y="989"/>
                    <a:pt x="1720" y="573"/>
                  </a:cubicBezTo>
                  <a:cubicBezTo>
                    <a:pt x="1506" y="158"/>
                    <a:pt x="1001" y="1"/>
                    <a:pt x="585" y="203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118"/>
            <p:cNvSpPr/>
            <p:nvPr/>
          </p:nvSpPr>
          <p:spPr>
            <a:xfrm>
              <a:off x="4564000" y="1445000"/>
              <a:ext cx="48325" cy="48050"/>
            </a:xfrm>
            <a:custGeom>
              <a:rect b="b" l="l" r="r" t="t"/>
              <a:pathLst>
                <a:path extrusionOk="0" h="1922" w="1933">
                  <a:moveTo>
                    <a:pt x="585" y="214"/>
                  </a:moveTo>
                  <a:cubicBezTo>
                    <a:pt x="170" y="416"/>
                    <a:pt x="1" y="922"/>
                    <a:pt x="215" y="1337"/>
                  </a:cubicBezTo>
                  <a:cubicBezTo>
                    <a:pt x="428" y="1753"/>
                    <a:pt x="934" y="1921"/>
                    <a:pt x="1349" y="1708"/>
                  </a:cubicBezTo>
                  <a:cubicBezTo>
                    <a:pt x="1765" y="1506"/>
                    <a:pt x="1933" y="1000"/>
                    <a:pt x="1720" y="585"/>
                  </a:cubicBezTo>
                  <a:cubicBezTo>
                    <a:pt x="1506" y="169"/>
                    <a:pt x="1001" y="1"/>
                    <a:pt x="585" y="214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118"/>
            <p:cNvSpPr/>
            <p:nvPr/>
          </p:nvSpPr>
          <p:spPr>
            <a:xfrm>
              <a:off x="4624675" y="1360775"/>
              <a:ext cx="48050" cy="48025"/>
            </a:xfrm>
            <a:custGeom>
              <a:rect b="b" l="l" r="r" t="t"/>
              <a:pathLst>
                <a:path extrusionOk="0" h="1921" w="1922">
                  <a:moveTo>
                    <a:pt x="573" y="202"/>
                  </a:moveTo>
                  <a:cubicBezTo>
                    <a:pt x="157" y="415"/>
                    <a:pt x="0" y="921"/>
                    <a:pt x="202" y="1336"/>
                  </a:cubicBezTo>
                  <a:cubicBezTo>
                    <a:pt x="416" y="1752"/>
                    <a:pt x="921" y="1920"/>
                    <a:pt x="1337" y="1707"/>
                  </a:cubicBezTo>
                  <a:cubicBezTo>
                    <a:pt x="1752" y="1494"/>
                    <a:pt x="1921" y="989"/>
                    <a:pt x="1707" y="572"/>
                  </a:cubicBezTo>
                  <a:cubicBezTo>
                    <a:pt x="1494" y="157"/>
                    <a:pt x="989" y="0"/>
                    <a:pt x="573" y="202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118"/>
            <p:cNvSpPr/>
            <p:nvPr/>
          </p:nvSpPr>
          <p:spPr>
            <a:xfrm>
              <a:off x="4705550" y="13265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584" y="214"/>
                  </a:moveTo>
                  <a:cubicBezTo>
                    <a:pt x="169" y="416"/>
                    <a:pt x="0" y="922"/>
                    <a:pt x="214" y="1337"/>
                  </a:cubicBezTo>
                  <a:cubicBezTo>
                    <a:pt x="427" y="1753"/>
                    <a:pt x="933" y="1921"/>
                    <a:pt x="1348" y="1708"/>
                  </a:cubicBezTo>
                  <a:cubicBezTo>
                    <a:pt x="1764" y="1506"/>
                    <a:pt x="1921" y="1000"/>
                    <a:pt x="1719" y="585"/>
                  </a:cubicBezTo>
                  <a:cubicBezTo>
                    <a:pt x="1505" y="169"/>
                    <a:pt x="1000" y="1"/>
                    <a:pt x="584" y="214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118"/>
            <p:cNvSpPr/>
            <p:nvPr/>
          </p:nvSpPr>
          <p:spPr>
            <a:xfrm>
              <a:off x="4364625" y="518325"/>
              <a:ext cx="199150" cy="416175"/>
            </a:xfrm>
            <a:custGeom>
              <a:rect b="b" l="l" r="r" t="t"/>
              <a:pathLst>
                <a:path extrusionOk="0" h="16647" w="7966">
                  <a:moveTo>
                    <a:pt x="113" y="16602"/>
                  </a:moveTo>
                  <a:cubicBezTo>
                    <a:pt x="203" y="16647"/>
                    <a:pt x="315" y="16613"/>
                    <a:pt x="360" y="16523"/>
                  </a:cubicBezTo>
                  <a:lnTo>
                    <a:pt x="7785" y="1213"/>
                  </a:lnTo>
                  <a:cubicBezTo>
                    <a:pt x="7785" y="1202"/>
                    <a:pt x="7796" y="1179"/>
                    <a:pt x="7808" y="1168"/>
                  </a:cubicBezTo>
                  <a:cubicBezTo>
                    <a:pt x="7965" y="775"/>
                    <a:pt x="7774" y="326"/>
                    <a:pt x="7369" y="158"/>
                  </a:cubicBezTo>
                  <a:cubicBezTo>
                    <a:pt x="6977" y="0"/>
                    <a:pt x="6527" y="191"/>
                    <a:pt x="6370" y="595"/>
                  </a:cubicBezTo>
                  <a:lnTo>
                    <a:pt x="35" y="16377"/>
                  </a:lnTo>
                  <a:cubicBezTo>
                    <a:pt x="1" y="16467"/>
                    <a:pt x="35" y="16557"/>
                    <a:pt x="113" y="16602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118"/>
            <p:cNvSpPr/>
            <p:nvPr/>
          </p:nvSpPr>
          <p:spPr>
            <a:xfrm>
              <a:off x="4393575" y="630650"/>
              <a:ext cx="192650" cy="281400"/>
            </a:xfrm>
            <a:custGeom>
              <a:rect b="b" l="l" r="r" t="t"/>
              <a:pathLst>
                <a:path extrusionOk="0" h="11256" w="7706">
                  <a:moveTo>
                    <a:pt x="6156" y="495"/>
                  </a:moveTo>
                  <a:lnTo>
                    <a:pt x="45" y="10963"/>
                  </a:lnTo>
                  <a:cubicBezTo>
                    <a:pt x="0" y="11042"/>
                    <a:pt x="23" y="11143"/>
                    <a:pt x="101" y="11199"/>
                  </a:cubicBezTo>
                  <a:cubicBezTo>
                    <a:pt x="180" y="11255"/>
                    <a:pt x="292" y="11233"/>
                    <a:pt x="348" y="11154"/>
                  </a:cubicBezTo>
                  <a:lnTo>
                    <a:pt x="7459" y="1337"/>
                  </a:lnTo>
                  <a:lnTo>
                    <a:pt x="7492" y="1269"/>
                  </a:lnTo>
                  <a:cubicBezTo>
                    <a:pt x="7706" y="899"/>
                    <a:pt x="7582" y="427"/>
                    <a:pt x="7211" y="213"/>
                  </a:cubicBezTo>
                  <a:cubicBezTo>
                    <a:pt x="6852" y="0"/>
                    <a:pt x="6369" y="123"/>
                    <a:pt x="6156" y="495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118"/>
            <p:cNvSpPr/>
            <p:nvPr/>
          </p:nvSpPr>
          <p:spPr>
            <a:xfrm>
              <a:off x="4403675" y="688500"/>
              <a:ext cx="220450" cy="237300"/>
            </a:xfrm>
            <a:custGeom>
              <a:rect b="b" l="l" r="r" t="t"/>
              <a:pathLst>
                <a:path extrusionOk="0" h="9492" w="8818">
                  <a:moveTo>
                    <a:pt x="7347" y="382"/>
                  </a:moveTo>
                  <a:lnTo>
                    <a:pt x="56" y="9177"/>
                  </a:lnTo>
                  <a:cubicBezTo>
                    <a:pt x="0" y="9244"/>
                    <a:pt x="0" y="9346"/>
                    <a:pt x="68" y="9413"/>
                  </a:cubicBezTo>
                  <a:cubicBezTo>
                    <a:pt x="135" y="9481"/>
                    <a:pt x="248" y="9491"/>
                    <a:pt x="326" y="9413"/>
                  </a:cubicBezTo>
                  <a:lnTo>
                    <a:pt x="8492" y="1426"/>
                  </a:lnTo>
                  <a:cubicBezTo>
                    <a:pt x="8503" y="1404"/>
                    <a:pt x="8526" y="1393"/>
                    <a:pt x="8548" y="1371"/>
                  </a:cubicBezTo>
                  <a:cubicBezTo>
                    <a:pt x="8818" y="1034"/>
                    <a:pt x="8773" y="550"/>
                    <a:pt x="8436" y="281"/>
                  </a:cubicBezTo>
                  <a:cubicBezTo>
                    <a:pt x="8110" y="0"/>
                    <a:pt x="7627" y="56"/>
                    <a:pt x="7347" y="382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118"/>
            <p:cNvSpPr/>
            <p:nvPr/>
          </p:nvSpPr>
          <p:spPr>
            <a:xfrm>
              <a:off x="4358450" y="523075"/>
              <a:ext cx="115450" cy="373250"/>
            </a:xfrm>
            <a:custGeom>
              <a:rect b="b" l="l" r="r" t="t"/>
              <a:pathLst>
                <a:path extrusionOk="0" h="14930" w="4618">
                  <a:moveTo>
                    <a:pt x="360" y="14783"/>
                  </a:moveTo>
                  <a:lnTo>
                    <a:pt x="4516" y="1068"/>
                  </a:lnTo>
                  <a:cubicBezTo>
                    <a:pt x="4516" y="1057"/>
                    <a:pt x="4528" y="1034"/>
                    <a:pt x="4528" y="1012"/>
                  </a:cubicBezTo>
                  <a:cubicBezTo>
                    <a:pt x="4618" y="597"/>
                    <a:pt x="4348" y="180"/>
                    <a:pt x="3932" y="91"/>
                  </a:cubicBezTo>
                  <a:cubicBezTo>
                    <a:pt x="3517" y="1"/>
                    <a:pt x="3101" y="270"/>
                    <a:pt x="3011" y="686"/>
                  </a:cubicBezTo>
                  <a:lnTo>
                    <a:pt x="12" y="14693"/>
                  </a:lnTo>
                  <a:cubicBezTo>
                    <a:pt x="1" y="14783"/>
                    <a:pt x="46" y="14873"/>
                    <a:pt x="135" y="14895"/>
                  </a:cubicBezTo>
                  <a:cubicBezTo>
                    <a:pt x="237" y="14929"/>
                    <a:pt x="327" y="14873"/>
                    <a:pt x="360" y="14783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118"/>
            <p:cNvSpPr/>
            <p:nvPr/>
          </p:nvSpPr>
          <p:spPr>
            <a:xfrm>
              <a:off x="4571875" y="587100"/>
              <a:ext cx="47750" cy="48075"/>
            </a:xfrm>
            <a:custGeom>
              <a:rect b="b" l="l" r="r" t="t"/>
              <a:pathLst>
                <a:path extrusionOk="0" h="1923" w="1910">
                  <a:moveTo>
                    <a:pt x="180" y="619"/>
                  </a:moveTo>
                  <a:cubicBezTo>
                    <a:pt x="0" y="1046"/>
                    <a:pt x="192" y="1551"/>
                    <a:pt x="619" y="1731"/>
                  </a:cubicBezTo>
                  <a:cubicBezTo>
                    <a:pt x="1034" y="1922"/>
                    <a:pt x="1540" y="1731"/>
                    <a:pt x="1719" y="1304"/>
                  </a:cubicBezTo>
                  <a:cubicBezTo>
                    <a:pt x="1910" y="877"/>
                    <a:pt x="1719" y="383"/>
                    <a:pt x="1293" y="192"/>
                  </a:cubicBezTo>
                  <a:cubicBezTo>
                    <a:pt x="866" y="1"/>
                    <a:pt x="371" y="203"/>
                    <a:pt x="180" y="619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118"/>
            <p:cNvSpPr/>
            <p:nvPr/>
          </p:nvSpPr>
          <p:spPr>
            <a:xfrm>
              <a:off x="4618225" y="647500"/>
              <a:ext cx="48025" cy="47750"/>
            </a:xfrm>
            <a:custGeom>
              <a:rect b="b" l="l" r="r" t="t"/>
              <a:pathLst>
                <a:path extrusionOk="0" h="1910" w="1921">
                  <a:moveTo>
                    <a:pt x="191" y="618"/>
                  </a:moveTo>
                  <a:cubicBezTo>
                    <a:pt x="0" y="1044"/>
                    <a:pt x="191" y="1539"/>
                    <a:pt x="618" y="1730"/>
                  </a:cubicBezTo>
                  <a:cubicBezTo>
                    <a:pt x="1044" y="1910"/>
                    <a:pt x="1539" y="1718"/>
                    <a:pt x="1730" y="1292"/>
                  </a:cubicBezTo>
                  <a:cubicBezTo>
                    <a:pt x="1920" y="876"/>
                    <a:pt x="1730" y="370"/>
                    <a:pt x="1303" y="191"/>
                  </a:cubicBezTo>
                  <a:cubicBezTo>
                    <a:pt x="876" y="0"/>
                    <a:pt x="382" y="191"/>
                    <a:pt x="191" y="618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118"/>
            <p:cNvSpPr/>
            <p:nvPr/>
          </p:nvSpPr>
          <p:spPr>
            <a:xfrm>
              <a:off x="4540975" y="463850"/>
              <a:ext cx="48050" cy="47750"/>
            </a:xfrm>
            <a:custGeom>
              <a:rect b="b" l="l" r="r" t="t"/>
              <a:pathLst>
                <a:path extrusionOk="0" h="1910" w="1922">
                  <a:moveTo>
                    <a:pt x="1731" y="1291"/>
                  </a:moveTo>
                  <a:cubicBezTo>
                    <a:pt x="1922" y="865"/>
                    <a:pt x="1731" y="370"/>
                    <a:pt x="1304" y="180"/>
                  </a:cubicBezTo>
                  <a:cubicBezTo>
                    <a:pt x="877" y="0"/>
                    <a:pt x="383" y="191"/>
                    <a:pt x="192" y="617"/>
                  </a:cubicBezTo>
                  <a:cubicBezTo>
                    <a:pt x="1" y="1034"/>
                    <a:pt x="203" y="1539"/>
                    <a:pt x="619" y="1718"/>
                  </a:cubicBezTo>
                  <a:cubicBezTo>
                    <a:pt x="1046" y="1910"/>
                    <a:pt x="1540" y="1718"/>
                    <a:pt x="1731" y="129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118"/>
            <p:cNvSpPr/>
            <p:nvPr/>
          </p:nvSpPr>
          <p:spPr>
            <a:xfrm>
              <a:off x="4437650" y="470575"/>
              <a:ext cx="47750" cy="47775"/>
            </a:xfrm>
            <a:custGeom>
              <a:rect b="b" l="l" r="r" t="t"/>
              <a:pathLst>
                <a:path extrusionOk="0" h="1911" w="1910">
                  <a:moveTo>
                    <a:pt x="1730" y="1292"/>
                  </a:moveTo>
                  <a:cubicBezTo>
                    <a:pt x="1910" y="877"/>
                    <a:pt x="1719" y="371"/>
                    <a:pt x="1292" y="191"/>
                  </a:cubicBezTo>
                  <a:cubicBezTo>
                    <a:pt x="876" y="1"/>
                    <a:pt x="371" y="191"/>
                    <a:pt x="180" y="618"/>
                  </a:cubicBezTo>
                  <a:cubicBezTo>
                    <a:pt x="0" y="1045"/>
                    <a:pt x="192" y="1539"/>
                    <a:pt x="618" y="1731"/>
                  </a:cubicBezTo>
                  <a:cubicBezTo>
                    <a:pt x="1045" y="1910"/>
                    <a:pt x="1539" y="1719"/>
                    <a:pt x="1730" y="1292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118"/>
            <p:cNvSpPr/>
            <p:nvPr/>
          </p:nvSpPr>
          <p:spPr>
            <a:xfrm>
              <a:off x="4359875" y="429575"/>
              <a:ext cx="47750" cy="47775"/>
            </a:xfrm>
            <a:custGeom>
              <a:rect b="b" l="l" r="r" t="t"/>
              <a:pathLst>
                <a:path extrusionOk="0" h="1911" w="1910">
                  <a:moveTo>
                    <a:pt x="1718" y="1292"/>
                  </a:moveTo>
                  <a:cubicBezTo>
                    <a:pt x="1910" y="865"/>
                    <a:pt x="1718" y="371"/>
                    <a:pt x="1291" y="180"/>
                  </a:cubicBezTo>
                  <a:cubicBezTo>
                    <a:pt x="865" y="1"/>
                    <a:pt x="370" y="191"/>
                    <a:pt x="180" y="618"/>
                  </a:cubicBezTo>
                  <a:cubicBezTo>
                    <a:pt x="0" y="1034"/>
                    <a:pt x="191" y="1539"/>
                    <a:pt x="618" y="1731"/>
                  </a:cubicBezTo>
                  <a:cubicBezTo>
                    <a:pt x="1034" y="1910"/>
                    <a:pt x="1539" y="1719"/>
                    <a:pt x="1718" y="1292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118"/>
            <p:cNvSpPr/>
            <p:nvPr/>
          </p:nvSpPr>
          <p:spPr>
            <a:xfrm>
              <a:off x="4125375" y="1033050"/>
              <a:ext cx="199125" cy="416175"/>
            </a:xfrm>
            <a:custGeom>
              <a:rect b="b" l="l" r="r" t="t"/>
              <a:pathLst>
                <a:path extrusionOk="0" h="16647" w="7965">
                  <a:moveTo>
                    <a:pt x="7841" y="45"/>
                  </a:moveTo>
                  <a:cubicBezTo>
                    <a:pt x="7751" y="0"/>
                    <a:pt x="7650" y="45"/>
                    <a:pt x="7605" y="135"/>
                  </a:cubicBezTo>
                  <a:lnTo>
                    <a:pt x="180" y="15434"/>
                  </a:lnTo>
                  <a:cubicBezTo>
                    <a:pt x="169" y="15445"/>
                    <a:pt x="158" y="15468"/>
                    <a:pt x="158" y="15479"/>
                  </a:cubicBezTo>
                  <a:cubicBezTo>
                    <a:pt x="1" y="15883"/>
                    <a:pt x="192" y="16332"/>
                    <a:pt x="585" y="16490"/>
                  </a:cubicBezTo>
                  <a:cubicBezTo>
                    <a:pt x="978" y="16647"/>
                    <a:pt x="1428" y="16456"/>
                    <a:pt x="1596" y="16063"/>
                  </a:cubicBezTo>
                  <a:lnTo>
                    <a:pt x="7931" y="270"/>
                  </a:lnTo>
                  <a:cubicBezTo>
                    <a:pt x="7965" y="192"/>
                    <a:pt x="7931" y="90"/>
                    <a:pt x="7841" y="45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118"/>
            <p:cNvSpPr/>
            <p:nvPr/>
          </p:nvSpPr>
          <p:spPr>
            <a:xfrm>
              <a:off x="4102650" y="1055800"/>
              <a:ext cx="192650" cy="281400"/>
            </a:xfrm>
            <a:custGeom>
              <a:rect b="b" l="l" r="r" t="t"/>
              <a:pathLst>
                <a:path extrusionOk="0" h="11256" w="7706">
                  <a:moveTo>
                    <a:pt x="1550" y="10761"/>
                  </a:moveTo>
                  <a:lnTo>
                    <a:pt x="7661" y="293"/>
                  </a:lnTo>
                  <a:cubicBezTo>
                    <a:pt x="7706" y="213"/>
                    <a:pt x="7683" y="113"/>
                    <a:pt x="7616" y="56"/>
                  </a:cubicBezTo>
                  <a:cubicBezTo>
                    <a:pt x="7537" y="0"/>
                    <a:pt x="7424" y="11"/>
                    <a:pt x="7369" y="90"/>
                  </a:cubicBezTo>
                  <a:lnTo>
                    <a:pt x="258" y="9918"/>
                  </a:lnTo>
                  <a:cubicBezTo>
                    <a:pt x="247" y="9930"/>
                    <a:pt x="225" y="9953"/>
                    <a:pt x="213" y="9975"/>
                  </a:cubicBezTo>
                  <a:cubicBezTo>
                    <a:pt x="0" y="10345"/>
                    <a:pt x="123" y="10817"/>
                    <a:pt x="494" y="11042"/>
                  </a:cubicBezTo>
                  <a:cubicBezTo>
                    <a:pt x="865" y="11256"/>
                    <a:pt x="1336" y="11132"/>
                    <a:pt x="1550" y="1076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118"/>
            <p:cNvSpPr/>
            <p:nvPr/>
          </p:nvSpPr>
          <p:spPr>
            <a:xfrm>
              <a:off x="4065000" y="1042025"/>
              <a:ext cx="220200" cy="237025"/>
            </a:xfrm>
            <a:custGeom>
              <a:rect b="b" l="l" r="r" t="t"/>
              <a:pathLst>
                <a:path extrusionOk="0" h="9481" w="8808">
                  <a:moveTo>
                    <a:pt x="1461" y="9111"/>
                  </a:moveTo>
                  <a:lnTo>
                    <a:pt x="8751" y="304"/>
                  </a:lnTo>
                  <a:cubicBezTo>
                    <a:pt x="8807" y="237"/>
                    <a:pt x="8807" y="135"/>
                    <a:pt x="8740" y="68"/>
                  </a:cubicBezTo>
                  <a:cubicBezTo>
                    <a:pt x="8673" y="1"/>
                    <a:pt x="8560" y="1"/>
                    <a:pt x="8493" y="68"/>
                  </a:cubicBezTo>
                  <a:lnTo>
                    <a:pt x="326" y="8055"/>
                  </a:lnTo>
                  <a:cubicBezTo>
                    <a:pt x="304" y="8077"/>
                    <a:pt x="293" y="8100"/>
                    <a:pt x="271" y="8122"/>
                  </a:cubicBezTo>
                  <a:cubicBezTo>
                    <a:pt x="1" y="8448"/>
                    <a:pt x="46" y="8931"/>
                    <a:pt x="371" y="9211"/>
                  </a:cubicBezTo>
                  <a:cubicBezTo>
                    <a:pt x="697" y="9481"/>
                    <a:pt x="1192" y="9436"/>
                    <a:pt x="1461" y="911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118"/>
            <p:cNvSpPr/>
            <p:nvPr/>
          </p:nvSpPr>
          <p:spPr>
            <a:xfrm>
              <a:off x="4214975" y="1071525"/>
              <a:ext cx="115700" cy="372950"/>
            </a:xfrm>
            <a:custGeom>
              <a:rect b="b" l="l" r="r" t="t"/>
              <a:pathLst>
                <a:path extrusionOk="0" h="14918" w="4628">
                  <a:moveTo>
                    <a:pt x="4269" y="146"/>
                  </a:moveTo>
                  <a:lnTo>
                    <a:pt x="113" y="13850"/>
                  </a:lnTo>
                  <a:cubicBezTo>
                    <a:pt x="101" y="13872"/>
                    <a:pt x="101" y="13895"/>
                    <a:pt x="90" y="13917"/>
                  </a:cubicBezTo>
                  <a:cubicBezTo>
                    <a:pt x="0" y="14333"/>
                    <a:pt x="270" y="14738"/>
                    <a:pt x="685" y="14828"/>
                  </a:cubicBezTo>
                  <a:cubicBezTo>
                    <a:pt x="1112" y="14917"/>
                    <a:pt x="1516" y="14659"/>
                    <a:pt x="1606" y="14232"/>
                  </a:cubicBezTo>
                  <a:lnTo>
                    <a:pt x="4606" y="236"/>
                  </a:lnTo>
                  <a:cubicBezTo>
                    <a:pt x="4628" y="146"/>
                    <a:pt x="4571" y="56"/>
                    <a:pt x="4482" y="23"/>
                  </a:cubicBezTo>
                  <a:cubicBezTo>
                    <a:pt x="4392" y="0"/>
                    <a:pt x="4291" y="45"/>
                    <a:pt x="4269" y="146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118"/>
            <p:cNvSpPr/>
            <p:nvPr/>
          </p:nvSpPr>
          <p:spPr>
            <a:xfrm>
              <a:off x="4069225" y="13324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730" y="1303"/>
                  </a:moveTo>
                  <a:cubicBezTo>
                    <a:pt x="1921" y="876"/>
                    <a:pt x="1730" y="382"/>
                    <a:pt x="1303" y="192"/>
                  </a:cubicBezTo>
                  <a:cubicBezTo>
                    <a:pt x="876" y="0"/>
                    <a:pt x="382" y="192"/>
                    <a:pt x="191" y="618"/>
                  </a:cubicBezTo>
                  <a:cubicBezTo>
                    <a:pt x="0" y="1045"/>
                    <a:pt x="191" y="1539"/>
                    <a:pt x="618" y="1730"/>
                  </a:cubicBezTo>
                  <a:cubicBezTo>
                    <a:pt x="1045" y="1921"/>
                    <a:pt x="1539" y="1730"/>
                    <a:pt x="1730" y="1303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118"/>
            <p:cNvSpPr/>
            <p:nvPr/>
          </p:nvSpPr>
          <p:spPr>
            <a:xfrm>
              <a:off x="4022900" y="1272300"/>
              <a:ext cx="47750" cy="47750"/>
            </a:xfrm>
            <a:custGeom>
              <a:rect b="b" l="l" r="r" t="t"/>
              <a:pathLst>
                <a:path extrusionOk="0" h="1910" w="1910">
                  <a:moveTo>
                    <a:pt x="1718" y="1303"/>
                  </a:moveTo>
                  <a:cubicBezTo>
                    <a:pt x="1910" y="876"/>
                    <a:pt x="1718" y="371"/>
                    <a:pt x="1291" y="192"/>
                  </a:cubicBezTo>
                  <a:cubicBezTo>
                    <a:pt x="865" y="0"/>
                    <a:pt x="370" y="192"/>
                    <a:pt x="180" y="619"/>
                  </a:cubicBezTo>
                  <a:cubicBezTo>
                    <a:pt x="0" y="1045"/>
                    <a:pt x="191" y="1540"/>
                    <a:pt x="617" y="1730"/>
                  </a:cubicBezTo>
                  <a:cubicBezTo>
                    <a:pt x="1033" y="1910"/>
                    <a:pt x="1538" y="1719"/>
                    <a:pt x="1718" y="1303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118"/>
            <p:cNvSpPr/>
            <p:nvPr/>
          </p:nvSpPr>
          <p:spPr>
            <a:xfrm>
              <a:off x="4100100" y="1455950"/>
              <a:ext cx="47775" cy="48050"/>
            </a:xfrm>
            <a:custGeom>
              <a:rect b="b" l="l" r="r" t="t"/>
              <a:pathLst>
                <a:path extrusionOk="0" h="1922" w="1911">
                  <a:moveTo>
                    <a:pt x="180" y="619"/>
                  </a:moveTo>
                  <a:cubicBezTo>
                    <a:pt x="1" y="1046"/>
                    <a:pt x="192" y="1540"/>
                    <a:pt x="607" y="1730"/>
                  </a:cubicBezTo>
                  <a:cubicBezTo>
                    <a:pt x="1034" y="1922"/>
                    <a:pt x="1540" y="1730"/>
                    <a:pt x="1720" y="1303"/>
                  </a:cubicBezTo>
                  <a:cubicBezTo>
                    <a:pt x="1910" y="877"/>
                    <a:pt x="1720" y="382"/>
                    <a:pt x="1293" y="192"/>
                  </a:cubicBezTo>
                  <a:cubicBezTo>
                    <a:pt x="866" y="0"/>
                    <a:pt x="372" y="192"/>
                    <a:pt x="180" y="619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118"/>
            <p:cNvSpPr/>
            <p:nvPr/>
          </p:nvSpPr>
          <p:spPr>
            <a:xfrm>
              <a:off x="4203450" y="1449200"/>
              <a:ext cx="48050" cy="48075"/>
            </a:xfrm>
            <a:custGeom>
              <a:rect b="b" l="l" r="r" t="t"/>
              <a:pathLst>
                <a:path extrusionOk="0" h="1923" w="1922">
                  <a:moveTo>
                    <a:pt x="192" y="619"/>
                  </a:moveTo>
                  <a:cubicBezTo>
                    <a:pt x="0" y="1046"/>
                    <a:pt x="192" y="1540"/>
                    <a:pt x="618" y="1731"/>
                  </a:cubicBezTo>
                  <a:cubicBezTo>
                    <a:pt x="1045" y="1922"/>
                    <a:pt x="1540" y="1720"/>
                    <a:pt x="1730" y="1304"/>
                  </a:cubicBezTo>
                  <a:cubicBezTo>
                    <a:pt x="1921" y="877"/>
                    <a:pt x="1730" y="372"/>
                    <a:pt x="1303" y="192"/>
                  </a:cubicBezTo>
                  <a:cubicBezTo>
                    <a:pt x="876" y="1"/>
                    <a:pt x="382" y="192"/>
                    <a:pt x="192" y="619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118"/>
            <p:cNvSpPr/>
            <p:nvPr/>
          </p:nvSpPr>
          <p:spPr>
            <a:xfrm>
              <a:off x="4281250" y="1490200"/>
              <a:ext cx="48025" cy="48075"/>
            </a:xfrm>
            <a:custGeom>
              <a:rect b="b" l="l" r="r" t="t"/>
              <a:pathLst>
                <a:path extrusionOk="0" h="1923" w="1921">
                  <a:moveTo>
                    <a:pt x="191" y="619"/>
                  </a:moveTo>
                  <a:cubicBezTo>
                    <a:pt x="0" y="1046"/>
                    <a:pt x="191" y="1540"/>
                    <a:pt x="617" y="1731"/>
                  </a:cubicBezTo>
                  <a:cubicBezTo>
                    <a:pt x="1044" y="1922"/>
                    <a:pt x="1538" y="1731"/>
                    <a:pt x="1730" y="1304"/>
                  </a:cubicBezTo>
                  <a:cubicBezTo>
                    <a:pt x="1920" y="877"/>
                    <a:pt x="1730" y="383"/>
                    <a:pt x="1303" y="192"/>
                  </a:cubicBezTo>
                  <a:cubicBezTo>
                    <a:pt x="876" y="1"/>
                    <a:pt x="382" y="192"/>
                    <a:pt x="191" y="619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118"/>
            <p:cNvSpPr/>
            <p:nvPr/>
          </p:nvSpPr>
          <p:spPr>
            <a:xfrm>
              <a:off x="4399450" y="984750"/>
              <a:ext cx="448775" cy="56175"/>
            </a:xfrm>
            <a:custGeom>
              <a:rect b="b" l="l" r="r" t="t"/>
              <a:pathLst>
                <a:path extrusionOk="0" h="2247" w="17951">
                  <a:moveTo>
                    <a:pt x="17198" y="686"/>
                  </a:moveTo>
                  <a:lnTo>
                    <a:pt x="192" y="0"/>
                  </a:lnTo>
                  <a:cubicBezTo>
                    <a:pt x="102" y="0"/>
                    <a:pt x="23" y="68"/>
                    <a:pt x="12" y="157"/>
                  </a:cubicBezTo>
                  <a:cubicBezTo>
                    <a:pt x="1" y="259"/>
                    <a:pt x="68" y="349"/>
                    <a:pt x="169" y="349"/>
                  </a:cubicBezTo>
                  <a:lnTo>
                    <a:pt x="17074" y="2224"/>
                  </a:lnTo>
                  <a:cubicBezTo>
                    <a:pt x="17097" y="2236"/>
                    <a:pt x="17108" y="2236"/>
                    <a:pt x="17131" y="2236"/>
                  </a:cubicBezTo>
                  <a:cubicBezTo>
                    <a:pt x="17558" y="2247"/>
                    <a:pt x="17917" y="1921"/>
                    <a:pt x="17939" y="1495"/>
                  </a:cubicBezTo>
                  <a:cubicBezTo>
                    <a:pt x="17950" y="1068"/>
                    <a:pt x="17625" y="708"/>
                    <a:pt x="17198" y="686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118"/>
            <p:cNvSpPr/>
            <p:nvPr/>
          </p:nvSpPr>
          <p:spPr>
            <a:xfrm>
              <a:off x="4430075" y="1004400"/>
              <a:ext cx="320975" cy="96625"/>
            </a:xfrm>
            <a:custGeom>
              <a:rect b="b" l="l" r="r" t="t"/>
              <a:pathLst>
                <a:path extrusionOk="0" h="3865" w="12839">
                  <a:moveTo>
                    <a:pt x="12142" y="2269"/>
                  </a:moveTo>
                  <a:lnTo>
                    <a:pt x="236" y="12"/>
                  </a:lnTo>
                  <a:cubicBezTo>
                    <a:pt x="146" y="0"/>
                    <a:pt x="56" y="45"/>
                    <a:pt x="34" y="135"/>
                  </a:cubicBezTo>
                  <a:cubicBezTo>
                    <a:pt x="0" y="237"/>
                    <a:pt x="56" y="327"/>
                    <a:pt x="158" y="360"/>
                  </a:cubicBezTo>
                  <a:lnTo>
                    <a:pt x="11783" y="3764"/>
                  </a:lnTo>
                  <a:cubicBezTo>
                    <a:pt x="11805" y="3775"/>
                    <a:pt x="11839" y="3786"/>
                    <a:pt x="11862" y="3786"/>
                  </a:cubicBezTo>
                  <a:cubicBezTo>
                    <a:pt x="12277" y="3864"/>
                    <a:pt x="12681" y="3584"/>
                    <a:pt x="12761" y="3168"/>
                  </a:cubicBezTo>
                  <a:cubicBezTo>
                    <a:pt x="12839" y="2753"/>
                    <a:pt x="12569" y="2349"/>
                    <a:pt x="12142" y="2269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118"/>
            <p:cNvSpPr/>
            <p:nvPr/>
          </p:nvSpPr>
          <p:spPr>
            <a:xfrm>
              <a:off x="4420225" y="1018175"/>
              <a:ext cx="290125" cy="139000"/>
            </a:xfrm>
            <a:custGeom>
              <a:rect b="b" l="l" r="r" t="t"/>
              <a:pathLst>
                <a:path extrusionOk="0" h="5560" w="11605">
                  <a:moveTo>
                    <a:pt x="10998" y="3954"/>
                  </a:moveTo>
                  <a:lnTo>
                    <a:pt x="270" y="34"/>
                  </a:lnTo>
                  <a:cubicBezTo>
                    <a:pt x="180" y="0"/>
                    <a:pt x="91" y="34"/>
                    <a:pt x="46" y="123"/>
                  </a:cubicBezTo>
                  <a:cubicBezTo>
                    <a:pt x="1" y="202"/>
                    <a:pt x="35" y="315"/>
                    <a:pt x="125" y="360"/>
                  </a:cubicBezTo>
                  <a:lnTo>
                    <a:pt x="10391" y="5380"/>
                  </a:lnTo>
                  <a:cubicBezTo>
                    <a:pt x="10414" y="5392"/>
                    <a:pt x="10436" y="5403"/>
                    <a:pt x="10470" y="5414"/>
                  </a:cubicBezTo>
                  <a:cubicBezTo>
                    <a:pt x="10863" y="5560"/>
                    <a:pt x="11312" y="5347"/>
                    <a:pt x="11458" y="4953"/>
                  </a:cubicBezTo>
                  <a:cubicBezTo>
                    <a:pt x="11604" y="4549"/>
                    <a:pt x="11402" y="4100"/>
                    <a:pt x="10998" y="3954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118"/>
            <p:cNvSpPr/>
            <p:nvPr/>
          </p:nvSpPr>
          <p:spPr>
            <a:xfrm>
              <a:off x="4433450" y="918200"/>
              <a:ext cx="382200" cy="56750"/>
            </a:xfrm>
            <a:custGeom>
              <a:rect b="b" l="l" r="r" t="t"/>
              <a:pathLst>
                <a:path extrusionOk="0" h="2270" w="15288">
                  <a:moveTo>
                    <a:pt x="14355" y="56"/>
                  </a:moveTo>
                  <a:lnTo>
                    <a:pt x="157" y="1910"/>
                  </a:lnTo>
                  <a:cubicBezTo>
                    <a:pt x="68" y="1921"/>
                    <a:pt x="0" y="2011"/>
                    <a:pt x="0" y="2101"/>
                  </a:cubicBezTo>
                  <a:cubicBezTo>
                    <a:pt x="11" y="2202"/>
                    <a:pt x="90" y="2269"/>
                    <a:pt x="191" y="2269"/>
                  </a:cubicBezTo>
                  <a:lnTo>
                    <a:pt x="14501" y="1596"/>
                  </a:lnTo>
                  <a:cubicBezTo>
                    <a:pt x="14513" y="1596"/>
                    <a:pt x="14535" y="1596"/>
                    <a:pt x="14558" y="1584"/>
                  </a:cubicBezTo>
                  <a:cubicBezTo>
                    <a:pt x="14984" y="1528"/>
                    <a:pt x="15287" y="1146"/>
                    <a:pt x="15232" y="719"/>
                  </a:cubicBezTo>
                  <a:cubicBezTo>
                    <a:pt x="15175" y="293"/>
                    <a:pt x="14782" y="0"/>
                    <a:pt x="14355" y="56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118"/>
            <p:cNvSpPr/>
            <p:nvPr/>
          </p:nvSpPr>
          <p:spPr>
            <a:xfrm>
              <a:off x="4409300" y="833675"/>
              <a:ext cx="419825" cy="128625"/>
            </a:xfrm>
            <a:custGeom>
              <a:rect b="b" l="l" r="r" t="t"/>
              <a:pathLst>
                <a:path extrusionOk="0" h="5145" w="16793">
                  <a:moveTo>
                    <a:pt x="23" y="4987"/>
                  </a:moveTo>
                  <a:cubicBezTo>
                    <a:pt x="45" y="5089"/>
                    <a:pt x="146" y="5145"/>
                    <a:pt x="236" y="5122"/>
                  </a:cubicBezTo>
                  <a:lnTo>
                    <a:pt x="16096" y="1618"/>
                  </a:lnTo>
                  <a:cubicBezTo>
                    <a:pt x="16118" y="1607"/>
                    <a:pt x="16141" y="1607"/>
                    <a:pt x="16153" y="1607"/>
                  </a:cubicBezTo>
                  <a:cubicBezTo>
                    <a:pt x="16568" y="1483"/>
                    <a:pt x="16792" y="1045"/>
                    <a:pt x="16669" y="641"/>
                  </a:cubicBezTo>
                  <a:cubicBezTo>
                    <a:pt x="16557" y="225"/>
                    <a:pt x="16118" y="0"/>
                    <a:pt x="15714" y="124"/>
                  </a:cubicBezTo>
                  <a:lnTo>
                    <a:pt x="146" y="4785"/>
                  </a:lnTo>
                  <a:cubicBezTo>
                    <a:pt x="56" y="4808"/>
                    <a:pt x="0" y="4897"/>
                    <a:pt x="23" y="4987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118"/>
            <p:cNvSpPr/>
            <p:nvPr/>
          </p:nvSpPr>
          <p:spPr>
            <a:xfrm>
              <a:off x="4757775" y="1074050"/>
              <a:ext cx="43825" cy="43550"/>
            </a:xfrm>
            <a:custGeom>
              <a:rect b="b" l="l" r="r" t="t"/>
              <a:pathLst>
                <a:path extrusionOk="0" h="1742" w="1753">
                  <a:moveTo>
                    <a:pt x="944" y="34"/>
                  </a:moveTo>
                  <a:cubicBezTo>
                    <a:pt x="472" y="0"/>
                    <a:pt x="68" y="349"/>
                    <a:pt x="34" y="809"/>
                  </a:cubicBezTo>
                  <a:cubicBezTo>
                    <a:pt x="0" y="1270"/>
                    <a:pt x="349" y="1674"/>
                    <a:pt x="809" y="1707"/>
                  </a:cubicBezTo>
                  <a:cubicBezTo>
                    <a:pt x="1281" y="1742"/>
                    <a:pt x="1685" y="1393"/>
                    <a:pt x="1719" y="933"/>
                  </a:cubicBezTo>
                  <a:cubicBezTo>
                    <a:pt x="1753" y="472"/>
                    <a:pt x="1405" y="68"/>
                    <a:pt x="944" y="34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118"/>
            <p:cNvSpPr/>
            <p:nvPr/>
          </p:nvSpPr>
          <p:spPr>
            <a:xfrm>
              <a:off x="4716775" y="1138075"/>
              <a:ext cx="43550" cy="43550"/>
            </a:xfrm>
            <a:custGeom>
              <a:rect b="b" l="l" r="r" t="t"/>
              <a:pathLst>
                <a:path extrusionOk="0" h="1742" w="1742">
                  <a:moveTo>
                    <a:pt x="933" y="34"/>
                  </a:moveTo>
                  <a:cubicBezTo>
                    <a:pt x="472" y="0"/>
                    <a:pt x="68" y="349"/>
                    <a:pt x="35" y="809"/>
                  </a:cubicBezTo>
                  <a:cubicBezTo>
                    <a:pt x="0" y="1270"/>
                    <a:pt x="349" y="1674"/>
                    <a:pt x="809" y="1708"/>
                  </a:cubicBezTo>
                  <a:cubicBezTo>
                    <a:pt x="1270" y="1742"/>
                    <a:pt x="1674" y="1393"/>
                    <a:pt x="1708" y="933"/>
                  </a:cubicBezTo>
                  <a:cubicBezTo>
                    <a:pt x="1742" y="472"/>
                    <a:pt x="1393" y="68"/>
                    <a:pt x="933" y="34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118"/>
            <p:cNvSpPr/>
            <p:nvPr/>
          </p:nvSpPr>
          <p:spPr>
            <a:xfrm>
              <a:off x="4863925" y="1003825"/>
              <a:ext cx="43825" cy="43575"/>
            </a:xfrm>
            <a:custGeom>
              <a:rect b="b" l="l" r="r" t="t"/>
              <a:pathLst>
                <a:path extrusionOk="0" h="1743" w="1753">
                  <a:moveTo>
                    <a:pt x="944" y="35"/>
                  </a:moveTo>
                  <a:cubicBezTo>
                    <a:pt x="472" y="1"/>
                    <a:pt x="68" y="350"/>
                    <a:pt x="34" y="810"/>
                  </a:cubicBezTo>
                  <a:cubicBezTo>
                    <a:pt x="0" y="1271"/>
                    <a:pt x="349" y="1675"/>
                    <a:pt x="809" y="1708"/>
                  </a:cubicBezTo>
                  <a:cubicBezTo>
                    <a:pt x="1281" y="1742"/>
                    <a:pt x="1685" y="1394"/>
                    <a:pt x="1719" y="934"/>
                  </a:cubicBezTo>
                  <a:cubicBezTo>
                    <a:pt x="1753" y="473"/>
                    <a:pt x="1405" y="68"/>
                    <a:pt x="944" y="35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118"/>
            <p:cNvSpPr/>
            <p:nvPr/>
          </p:nvSpPr>
          <p:spPr>
            <a:xfrm>
              <a:off x="4822925" y="908350"/>
              <a:ext cx="43825" cy="43850"/>
            </a:xfrm>
            <a:custGeom>
              <a:rect b="b" l="l" r="r" t="t"/>
              <a:pathLst>
                <a:path extrusionOk="0" h="1754" w="1753">
                  <a:moveTo>
                    <a:pt x="933" y="35"/>
                  </a:moveTo>
                  <a:cubicBezTo>
                    <a:pt x="472" y="1"/>
                    <a:pt x="68" y="350"/>
                    <a:pt x="34" y="810"/>
                  </a:cubicBezTo>
                  <a:cubicBezTo>
                    <a:pt x="0" y="1281"/>
                    <a:pt x="349" y="1686"/>
                    <a:pt x="809" y="1720"/>
                  </a:cubicBezTo>
                  <a:cubicBezTo>
                    <a:pt x="1270" y="1753"/>
                    <a:pt x="1674" y="1405"/>
                    <a:pt x="1719" y="944"/>
                  </a:cubicBezTo>
                  <a:cubicBezTo>
                    <a:pt x="1753" y="484"/>
                    <a:pt x="1405" y="80"/>
                    <a:pt x="933" y="35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118"/>
            <p:cNvSpPr/>
            <p:nvPr/>
          </p:nvSpPr>
          <p:spPr>
            <a:xfrm>
              <a:off x="4835575" y="821300"/>
              <a:ext cx="43825" cy="43850"/>
            </a:xfrm>
            <a:custGeom>
              <a:rect b="b" l="l" r="r" t="t"/>
              <a:pathLst>
                <a:path extrusionOk="0" h="1754" w="1753">
                  <a:moveTo>
                    <a:pt x="932" y="35"/>
                  </a:moveTo>
                  <a:cubicBezTo>
                    <a:pt x="472" y="1"/>
                    <a:pt x="68" y="349"/>
                    <a:pt x="33" y="810"/>
                  </a:cubicBezTo>
                  <a:cubicBezTo>
                    <a:pt x="0" y="1281"/>
                    <a:pt x="348" y="1686"/>
                    <a:pt x="809" y="1720"/>
                  </a:cubicBezTo>
                  <a:cubicBezTo>
                    <a:pt x="1269" y="1753"/>
                    <a:pt x="1673" y="1405"/>
                    <a:pt x="1708" y="944"/>
                  </a:cubicBezTo>
                  <a:cubicBezTo>
                    <a:pt x="1752" y="473"/>
                    <a:pt x="1404" y="68"/>
                    <a:pt x="932" y="35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118"/>
            <p:cNvSpPr/>
            <p:nvPr/>
          </p:nvSpPr>
          <p:spPr>
            <a:xfrm>
              <a:off x="3840625" y="926625"/>
              <a:ext cx="449075" cy="56450"/>
            </a:xfrm>
            <a:custGeom>
              <a:rect b="b" l="l" r="r" t="t"/>
              <a:pathLst>
                <a:path extrusionOk="0" h="2258" w="17963">
                  <a:moveTo>
                    <a:pt x="764" y="1561"/>
                  </a:moveTo>
                  <a:lnTo>
                    <a:pt x="17760" y="2247"/>
                  </a:lnTo>
                  <a:cubicBezTo>
                    <a:pt x="17850" y="2258"/>
                    <a:pt x="17940" y="2190"/>
                    <a:pt x="17950" y="2090"/>
                  </a:cubicBezTo>
                  <a:cubicBezTo>
                    <a:pt x="17962" y="2000"/>
                    <a:pt x="17883" y="1910"/>
                    <a:pt x="17793" y="1898"/>
                  </a:cubicBezTo>
                  <a:lnTo>
                    <a:pt x="877" y="23"/>
                  </a:lnTo>
                  <a:lnTo>
                    <a:pt x="832" y="23"/>
                  </a:lnTo>
                  <a:cubicBezTo>
                    <a:pt x="405" y="0"/>
                    <a:pt x="46" y="337"/>
                    <a:pt x="23" y="753"/>
                  </a:cubicBezTo>
                  <a:cubicBezTo>
                    <a:pt x="1" y="1179"/>
                    <a:pt x="338" y="1551"/>
                    <a:pt x="764" y="156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118"/>
            <p:cNvSpPr/>
            <p:nvPr/>
          </p:nvSpPr>
          <p:spPr>
            <a:xfrm>
              <a:off x="3937800" y="866525"/>
              <a:ext cx="321000" cy="96900"/>
            </a:xfrm>
            <a:custGeom>
              <a:rect b="b" l="l" r="r" t="t"/>
              <a:pathLst>
                <a:path extrusionOk="0" h="3876" w="12840">
                  <a:moveTo>
                    <a:pt x="697" y="1607"/>
                  </a:moveTo>
                  <a:lnTo>
                    <a:pt x="12615" y="3853"/>
                  </a:lnTo>
                  <a:cubicBezTo>
                    <a:pt x="12705" y="3875"/>
                    <a:pt x="12783" y="3820"/>
                    <a:pt x="12817" y="3730"/>
                  </a:cubicBezTo>
                  <a:cubicBezTo>
                    <a:pt x="12839" y="3640"/>
                    <a:pt x="12783" y="3539"/>
                    <a:pt x="12693" y="3505"/>
                  </a:cubicBezTo>
                  <a:lnTo>
                    <a:pt x="1056" y="101"/>
                  </a:lnTo>
                  <a:cubicBezTo>
                    <a:pt x="1034" y="91"/>
                    <a:pt x="1011" y="91"/>
                    <a:pt x="989" y="79"/>
                  </a:cubicBezTo>
                  <a:cubicBezTo>
                    <a:pt x="562" y="1"/>
                    <a:pt x="157" y="281"/>
                    <a:pt x="79" y="697"/>
                  </a:cubicBezTo>
                  <a:cubicBezTo>
                    <a:pt x="0" y="1124"/>
                    <a:pt x="281" y="1528"/>
                    <a:pt x="697" y="1607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118"/>
            <p:cNvSpPr/>
            <p:nvPr/>
          </p:nvSpPr>
          <p:spPr>
            <a:xfrm>
              <a:off x="3978525" y="810625"/>
              <a:ext cx="290100" cy="138750"/>
            </a:xfrm>
            <a:custGeom>
              <a:rect b="b" l="l" r="r" t="t"/>
              <a:pathLst>
                <a:path extrusionOk="0" h="5550" w="11604">
                  <a:moveTo>
                    <a:pt x="618" y="1596"/>
                  </a:moveTo>
                  <a:lnTo>
                    <a:pt x="11345" y="5527"/>
                  </a:lnTo>
                  <a:cubicBezTo>
                    <a:pt x="11423" y="5550"/>
                    <a:pt x="11525" y="5517"/>
                    <a:pt x="11570" y="5438"/>
                  </a:cubicBezTo>
                  <a:cubicBezTo>
                    <a:pt x="11603" y="5348"/>
                    <a:pt x="11570" y="5235"/>
                    <a:pt x="11480" y="5202"/>
                  </a:cubicBezTo>
                  <a:lnTo>
                    <a:pt x="1213" y="170"/>
                  </a:lnTo>
                  <a:cubicBezTo>
                    <a:pt x="1191" y="158"/>
                    <a:pt x="1169" y="147"/>
                    <a:pt x="1146" y="147"/>
                  </a:cubicBezTo>
                  <a:cubicBezTo>
                    <a:pt x="742" y="1"/>
                    <a:pt x="303" y="203"/>
                    <a:pt x="158" y="608"/>
                  </a:cubicBezTo>
                  <a:cubicBezTo>
                    <a:pt x="0" y="1001"/>
                    <a:pt x="213" y="1450"/>
                    <a:pt x="618" y="1596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118"/>
            <p:cNvSpPr/>
            <p:nvPr/>
          </p:nvSpPr>
          <p:spPr>
            <a:xfrm>
              <a:off x="3873500" y="992600"/>
              <a:ext cx="382200" cy="56750"/>
            </a:xfrm>
            <a:custGeom>
              <a:rect b="b" l="l" r="r" t="t"/>
              <a:pathLst>
                <a:path extrusionOk="0" h="2270" w="15288">
                  <a:moveTo>
                    <a:pt x="921" y="2225"/>
                  </a:moveTo>
                  <a:lnTo>
                    <a:pt x="15119" y="360"/>
                  </a:lnTo>
                  <a:cubicBezTo>
                    <a:pt x="15209" y="349"/>
                    <a:pt x="15287" y="270"/>
                    <a:pt x="15277" y="180"/>
                  </a:cubicBezTo>
                  <a:cubicBezTo>
                    <a:pt x="15277" y="80"/>
                    <a:pt x="15187" y="1"/>
                    <a:pt x="15097" y="1"/>
                  </a:cubicBezTo>
                  <a:lnTo>
                    <a:pt x="787" y="686"/>
                  </a:lnTo>
                  <a:lnTo>
                    <a:pt x="719" y="686"/>
                  </a:lnTo>
                  <a:cubicBezTo>
                    <a:pt x="303" y="742"/>
                    <a:pt x="0" y="1136"/>
                    <a:pt x="56" y="1551"/>
                  </a:cubicBezTo>
                  <a:cubicBezTo>
                    <a:pt x="113" y="1978"/>
                    <a:pt x="495" y="2270"/>
                    <a:pt x="921" y="2225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118"/>
            <p:cNvSpPr/>
            <p:nvPr/>
          </p:nvSpPr>
          <p:spPr>
            <a:xfrm>
              <a:off x="3859725" y="1005250"/>
              <a:ext cx="419850" cy="128900"/>
            </a:xfrm>
            <a:custGeom>
              <a:rect b="b" l="l" r="r" t="t"/>
              <a:pathLst>
                <a:path extrusionOk="0" h="5156" w="16794">
                  <a:moveTo>
                    <a:pt x="16771" y="158"/>
                  </a:moveTo>
                  <a:cubicBezTo>
                    <a:pt x="16749" y="68"/>
                    <a:pt x="16659" y="1"/>
                    <a:pt x="16557" y="23"/>
                  </a:cubicBezTo>
                  <a:lnTo>
                    <a:pt x="697" y="3528"/>
                  </a:lnTo>
                  <a:cubicBezTo>
                    <a:pt x="686" y="3538"/>
                    <a:pt x="664" y="3538"/>
                    <a:pt x="641" y="3550"/>
                  </a:cubicBezTo>
                  <a:cubicBezTo>
                    <a:pt x="237" y="3673"/>
                    <a:pt x="0" y="4100"/>
                    <a:pt x="125" y="4504"/>
                  </a:cubicBezTo>
                  <a:cubicBezTo>
                    <a:pt x="248" y="4920"/>
                    <a:pt x="674" y="5156"/>
                    <a:pt x="1091" y="5033"/>
                  </a:cubicBezTo>
                  <a:lnTo>
                    <a:pt x="16647" y="371"/>
                  </a:lnTo>
                  <a:cubicBezTo>
                    <a:pt x="16737" y="338"/>
                    <a:pt x="16794" y="248"/>
                    <a:pt x="16771" y="158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118"/>
            <p:cNvSpPr/>
            <p:nvPr/>
          </p:nvSpPr>
          <p:spPr>
            <a:xfrm>
              <a:off x="3887525" y="849950"/>
              <a:ext cx="43550" cy="43825"/>
            </a:xfrm>
            <a:custGeom>
              <a:rect b="b" l="l" r="r" t="t"/>
              <a:pathLst>
                <a:path extrusionOk="0" h="1753" w="1742">
                  <a:moveTo>
                    <a:pt x="810" y="1708"/>
                  </a:moveTo>
                  <a:cubicBezTo>
                    <a:pt x="1270" y="1753"/>
                    <a:pt x="1674" y="1405"/>
                    <a:pt x="1708" y="933"/>
                  </a:cubicBezTo>
                  <a:cubicBezTo>
                    <a:pt x="1742" y="472"/>
                    <a:pt x="1394" y="68"/>
                    <a:pt x="933" y="35"/>
                  </a:cubicBezTo>
                  <a:cubicBezTo>
                    <a:pt x="473" y="1"/>
                    <a:pt x="68" y="349"/>
                    <a:pt x="34" y="809"/>
                  </a:cubicBezTo>
                  <a:cubicBezTo>
                    <a:pt x="1" y="1270"/>
                    <a:pt x="349" y="1675"/>
                    <a:pt x="810" y="1708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118"/>
            <p:cNvSpPr/>
            <p:nvPr/>
          </p:nvSpPr>
          <p:spPr>
            <a:xfrm>
              <a:off x="3928525" y="785925"/>
              <a:ext cx="43850" cy="43825"/>
            </a:xfrm>
            <a:custGeom>
              <a:rect b="b" l="l" r="r" t="t"/>
              <a:pathLst>
                <a:path extrusionOk="0" h="1753" w="1754">
                  <a:moveTo>
                    <a:pt x="810" y="1720"/>
                  </a:moveTo>
                  <a:cubicBezTo>
                    <a:pt x="1281" y="1753"/>
                    <a:pt x="1686" y="1405"/>
                    <a:pt x="1719" y="933"/>
                  </a:cubicBezTo>
                  <a:cubicBezTo>
                    <a:pt x="1753" y="472"/>
                    <a:pt x="1405" y="68"/>
                    <a:pt x="944" y="35"/>
                  </a:cubicBezTo>
                  <a:cubicBezTo>
                    <a:pt x="473" y="0"/>
                    <a:pt x="68" y="349"/>
                    <a:pt x="34" y="809"/>
                  </a:cubicBezTo>
                  <a:cubicBezTo>
                    <a:pt x="1" y="1270"/>
                    <a:pt x="349" y="1675"/>
                    <a:pt x="810" y="172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118"/>
            <p:cNvSpPr/>
            <p:nvPr/>
          </p:nvSpPr>
          <p:spPr>
            <a:xfrm>
              <a:off x="3781400" y="920150"/>
              <a:ext cx="43525" cy="43825"/>
            </a:xfrm>
            <a:custGeom>
              <a:rect b="b" l="l" r="r" t="t"/>
              <a:pathLst>
                <a:path extrusionOk="0" h="1753" w="1741">
                  <a:moveTo>
                    <a:pt x="809" y="1720"/>
                  </a:moveTo>
                  <a:cubicBezTo>
                    <a:pt x="1269" y="1753"/>
                    <a:pt x="1673" y="1405"/>
                    <a:pt x="1707" y="933"/>
                  </a:cubicBezTo>
                  <a:cubicBezTo>
                    <a:pt x="1741" y="472"/>
                    <a:pt x="1404" y="68"/>
                    <a:pt x="932" y="35"/>
                  </a:cubicBezTo>
                  <a:cubicBezTo>
                    <a:pt x="472" y="1"/>
                    <a:pt x="67" y="349"/>
                    <a:pt x="33" y="809"/>
                  </a:cubicBezTo>
                  <a:cubicBezTo>
                    <a:pt x="0" y="1270"/>
                    <a:pt x="348" y="1675"/>
                    <a:pt x="809" y="172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118"/>
            <p:cNvSpPr/>
            <p:nvPr/>
          </p:nvSpPr>
          <p:spPr>
            <a:xfrm>
              <a:off x="3822400" y="1015350"/>
              <a:ext cx="43825" cy="43850"/>
            </a:xfrm>
            <a:custGeom>
              <a:rect b="b" l="l" r="r" t="t"/>
              <a:pathLst>
                <a:path extrusionOk="0" h="1754" w="1753">
                  <a:moveTo>
                    <a:pt x="809" y="1719"/>
                  </a:moveTo>
                  <a:cubicBezTo>
                    <a:pt x="1269" y="1753"/>
                    <a:pt x="1673" y="1405"/>
                    <a:pt x="1707" y="945"/>
                  </a:cubicBezTo>
                  <a:cubicBezTo>
                    <a:pt x="1752" y="484"/>
                    <a:pt x="1404" y="79"/>
                    <a:pt x="932" y="34"/>
                  </a:cubicBezTo>
                  <a:cubicBezTo>
                    <a:pt x="472" y="1"/>
                    <a:pt x="67" y="349"/>
                    <a:pt x="33" y="821"/>
                  </a:cubicBezTo>
                  <a:cubicBezTo>
                    <a:pt x="0" y="1281"/>
                    <a:pt x="348" y="1686"/>
                    <a:pt x="809" y="1719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118"/>
            <p:cNvSpPr/>
            <p:nvPr/>
          </p:nvSpPr>
          <p:spPr>
            <a:xfrm>
              <a:off x="3809750" y="1102425"/>
              <a:ext cx="43825" cy="43825"/>
            </a:xfrm>
            <a:custGeom>
              <a:rect b="b" l="l" r="r" t="t"/>
              <a:pathLst>
                <a:path extrusionOk="0" h="1753" w="1753">
                  <a:moveTo>
                    <a:pt x="933" y="45"/>
                  </a:moveTo>
                  <a:cubicBezTo>
                    <a:pt x="472" y="0"/>
                    <a:pt x="67" y="348"/>
                    <a:pt x="34" y="820"/>
                  </a:cubicBezTo>
                  <a:cubicBezTo>
                    <a:pt x="0" y="1281"/>
                    <a:pt x="349" y="1685"/>
                    <a:pt x="809" y="1718"/>
                  </a:cubicBezTo>
                  <a:cubicBezTo>
                    <a:pt x="1270" y="1752"/>
                    <a:pt x="1674" y="1404"/>
                    <a:pt x="1719" y="944"/>
                  </a:cubicBezTo>
                  <a:cubicBezTo>
                    <a:pt x="1752" y="483"/>
                    <a:pt x="1405" y="78"/>
                    <a:pt x="933" y="45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9" name="Google Shape;789;p118"/>
          <p:cNvGrpSpPr/>
          <p:nvPr/>
        </p:nvGrpSpPr>
        <p:grpSpPr>
          <a:xfrm rot="-905927">
            <a:off x="-168431" y="2268634"/>
            <a:ext cx="3584219" cy="3035398"/>
            <a:chOff x="3781400" y="429575"/>
            <a:chExt cx="1126350" cy="1108700"/>
          </a:xfrm>
        </p:grpSpPr>
        <p:sp>
          <p:nvSpPr>
            <p:cNvPr id="790" name="Google Shape;790;p118"/>
            <p:cNvSpPr/>
            <p:nvPr/>
          </p:nvSpPr>
          <p:spPr>
            <a:xfrm>
              <a:off x="4104600" y="527875"/>
              <a:ext cx="218775" cy="407200"/>
            </a:xfrm>
            <a:custGeom>
              <a:rect b="b" l="l" r="r" t="t"/>
              <a:pathLst>
                <a:path extrusionOk="0" h="16288" w="8751">
                  <a:moveTo>
                    <a:pt x="8627" y="16243"/>
                  </a:moveTo>
                  <a:cubicBezTo>
                    <a:pt x="8717" y="16208"/>
                    <a:pt x="8751" y="16096"/>
                    <a:pt x="8706" y="16006"/>
                  </a:cubicBezTo>
                  <a:lnTo>
                    <a:pt x="1585" y="562"/>
                  </a:lnTo>
                  <a:cubicBezTo>
                    <a:pt x="1585" y="550"/>
                    <a:pt x="1573" y="528"/>
                    <a:pt x="1562" y="517"/>
                  </a:cubicBezTo>
                  <a:cubicBezTo>
                    <a:pt x="1360" y="135"/>
                    <a:pt x="888" y="0"/>
                    <a:pt x="517" y="202"/>
                  </a:cubicBezTo>
                  <a:cubicBezTo>
                    <a:pt x="135" y="415"/>
                    <a:pt x="0" y="887"/>
                    <a:pt x="203" y="1258"/>
                  </a:cubicBezTo>
                  <a:lnTo>
                    <a:pt x="8392" y="16175"/>
                  </a:lnTo>
                  <a:cubicBezTo>
                    <a:pt x="8436" y="16253"/>
                    <a:pt x="8537" y="16287"/>
                    <a:pt x="8627" y="16243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118"/>
            <p:cNvSpPr/>
            <p:nvPr/>
          </p:nvSpPr>
          <p:spPr>
            <a:xfrm>
              <a:off x="4205975" y="582050"/>
              <a:ext cx="118250" cy="315950"/>
            </a:xfrm>
            <a:custGeom>
              <a:rect b="b" l="l" r="r" t="t"/>
              <a:pathLst>
                <a:path extrusionOk="0" h="12638" w="4730">
                  <a:moveTo>
                    <a:pt x="4584" y="12615"/>
                  </a:moveTo>
                  <a:cubicBezTo>
                    <a:pt x="4673" y="12593"/>
                    <a:pt x="4729" y="12491"/>
                    <a:pt x="4707" y="12401"/>
                  </a:cubicBezTo>
                  <a:lnTo>
                    <a:pt x="1618" y="675"/>
                  </a:lnTo>
                  <a:cubicBezTo>
                    <a:pt x="1618" y="652"/>
                    <a:pt x="1607" y="630"/>
                    <a:pt x="1596" y="607"/>
                  </a:cubicBezTo>
                  <a:cubicBezTo>
                    <a:pt x="1449" y="203"/>
                    <a:pt x="1000" y="1"/>
                    <a:pt x="607" y="147"/>
                  </a:cubicBezTo>
                  <a:cubicBezTo>
                    <a:pt x="203" y="293"/>
                    <a:pt x="1" y="742"/>
                    <a:pt x="146" y="1146"/>
                  </a:cubicBezTo>
                  <a:lnTo>
                    <a:pt x="4370" y="12503"/>
                  </a:lnTo>
                  <a:cubicBezTo>
                    <a:pt x="4404" y="12593"/>
                    <a:pt x="4494" y="12638"/>
                    <a:pt x="4584" y="12615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118"/>
            <p:cNvSpPr/>
            <p:nvPr/>
          </p:nvSpPr>
          <p:spPr>
            <a:xfrm>
              <a:off x="4275625" y="484625"/>
              <a:ext cx="122450" cy="429375"/>
            </a:xfrm>
            <a:custGeom>
              <a:rect b="b" l="l" r="r" t="t"/>
              <a:pathLst>
                <a:path extrusionOk="0" h="17175" w="4898">
                  <a:moveTo>
                    <a:pt x="2449" y="16568"/>
                  </a:moveTo>
                  <a:cubicBezTo>
                    <a:pt x="2482" y="16557"/>
                    <a:pt x="2517" y="16535"/>
                    <a:pt x="2539" y="16512"/>
                  </a:cubicBezTo>
                  <a:lnTo>
                    <a:pt x="2517" y="16972"/>
                  </a:lnTo>
                  <a:cubicBezTo>
                    <a:pt x="2517" y="17062"/>
                    <a:pt x="2584" y="17152"/>
                    <a:pt x="2674" y="17164"/>
                  </a:cubicBezTo>
                  <a:cubicBezTo>
                    <a:pt x="2774" y="17175"/>
                    <a:pt x="2864" y="17107"/>
                    <a:pt x="2876" y="17007"/>
                  </a:cubicBezTo>
                  <a:lnTo>
                    <a:pt x="4875" y="887"/>
                  </a:lnTo>
                  <a:lnTo>
                    <a:pt x="4875" y="832"/>
                  </a:lnTo>
                  <a:cubicBezTo>
                    <a:pt x="4898" y="405"/>
                    <a:pt x="4572" y="34"/>
                    <a:pt x="4145" y="11"/>
                  </a:cubicBezTo>
                  <a:cubicBezTo>
                    <a:pt x="3718" y="0"/>
                    <a:pt x="3359" y="326"/>
                    <a:pt x="3336" y="752"/>
                  </a:cubicBezTo>
                  <a:lnTo>
                    <a:pt x="2572" y="15928"/>
                  </a:lnTo>
                  <a:lnTo>
                    <a:pt x="1606" y="4988"/>
                  </a:lnTo>
                  <a:cubicBezTo>
                    <a:pt x="1606" y="4965"/>
                    <a:pt x="1606" y="4931"/>
                    <a:pt x="1595" y="4909"/>
                  </a:cubicBezTo>
                  <a:cubicBezTo>
                    <a:pt x="1516" y="4493"/>
                    <a:pt x="1112" y="4212"/>
                    <a:pt x="697" y="4291"/>
                  </a:cubicBezTo>
                  <a:cubicBezTo>
                    <a:pt x="270" y="4381"/>
                    <a:pt x="0" y="4785"/>
                    <a:pt x="79" y="5201"/>
                  </a:cubicBezTo>
                  <a:lnTo>
                    <a:pt x="2258" y="16422"/>
                  </a:lnTo>
                  <a:cubicBezTo>
                    <a:pt x="2269" y="16512"/>
                    <a:pt x="2359" y="16568"/>
                    <a:pt x="2449" y="16568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118"/>
            <p:cNvSpPr/>
            <p:nvPr/>
          </p:nvSpPr>
          <p:spPr>
            <a:xfrm>
              <a:off x="4051525" y="599475"/>
              <a:ext cx="238425" cy="316200"/>
            </a:xfrm>
            <a:custGeom>
              <a:rect b="b" l="l" r="r" t="t"/>
              <a:pathLst>
                <a:path extrusionOk="0" h="12648" w="9537">
                  <a:moveTo>
                    <a:pt x="393" y="270"/>
                  </a:moveTo>
                  <a:cubicBezTo>
                    <a:pt x="57" y="539"/>
                    <a:pt x="1" y="1023"/>
                    <a:pt x="270" y="1360"/>
                  </a:cubicBezTo>
                  <a:lnTo>
                    <a:pt x="9189" y="12558"/>
                  </a:lnTo>
                  <a:cubicBezTo>
                    <a:pt x="9245" y="12625"/>
                    <a:pt x="9357" y="12648"/>
                    <a:pt x="9425" y="12592"/>
                  </a:cubicBezTo>
                  <a:cubicBezTo>
                    <a:pt x="9514" y="12536"/>
                    <a:pt x="9537" y="12435"/>
                    <a:pt x="9481" y="12345"/>
                  </a:cubicBezTo>
                  <a:lnTo>
                    <a:pt x="1517" y="449"/>
                  </a:lnTo>
                  <a:cubicBezTo>
                    <a:pt x="1506" y="427"/>
                    <a:pt x="1494" y="404"/>
                    <a:pt x="1472" y="394"/>
                  </a:cubicBezTo>
                  <a:cubicBezTo>
                    <a:pt x="1214" y="57"/>
                    <a:pt x="720" y="0"/>
                    <a:pt x="393" y="270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118"/>
            <p:cNvSpPr/>
            <p:nvPr/>
          </p:nvSpPr>
          <p:spPr>
            <a:xfrm>
              <a:off x="3973725" y="632050"/>
              <a:ext cx="317075" cy="310600"/>
            </a:xfrm>
            <a:custGeom>
              <a:rect b="b" l="l" r="r" t="t"/>
              <a:pathLst>
                <a:path extrusionOk="0" h="12424" w="12683">
                  <a:moveTo>
                    <a:pt x="293" y="337"/>
                  </a:moveTo>
                  <a:cubicBezTo>
                    <a:pt x="1" y="652"/>
                    <a:pt x="23" y="1146"/>
                    <a:pt x="338" y="1438"/>
                  </a:cubicBezTo>
                  <a:lnTo>
                    <a:pt x="12368" y="12356"/>
                  </a:lnTo>
                  <a:cubicBezTo>
                    <a:pt x="12436" y="12423"/>
                    <a:pt x="12537" y="12423"/>
                    <a:pt x="12604" y="12356"/>
                  </a:cubicBezTo>
                  <a:cubicBezTo>
                    <a:pt x="12683" y="12288"/>
                    <a:pt x="12683" y="12176"/>
                    <a:pt x="12616" y="12098"/>
                  </a:cubicBezTo>
                  <a:lnTo>
                    <a:pt x="1416" y="326"/>
                  </a:lnTo>
                  <a:lnTo>
                    <a:pt x="1383" y="292"/>
                  </a:lnTo>
                  <a:cubicBezTo>
                    <a:pt x="1068" y="0"/>
                    <a:pt x="574" y="22"/>
                    <a:pt x="293" y="337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118"/>
            <p:cNvSpPr/>
            <p:nvPr/>
          </p:nvSpPr>
          <p:spPr>
            <a:xfrm>
              <a:off x="4191650" y="529250"/>
              <a:ext cx="48050" cy="48075"/>
            </a:xfrm>
            <a:custGeom>
              <a:rect b="b" l="l" r="r" t="t"/>
              <a:pathLst>
                <a:path extrusionOk="0" h="1923" w="1922">
                  <a:moveTo>
                    <a:pt x="1348" y="1708"/>
                  </a:moveTo>
                  <a:cubicBezTo>
                    <a:pt x="1764" y="1506"/>
                    <a:pt x="1922" y="1001"/>
                    <a:pt x="1719" y="585"/>
                  </a:cubicBezTo>
                  <a:cubicBezTo>
                    <a:pt x="1506" y="170"/>
                    <a:pt x="1001" y="1"/>
                    <a:pt x="585" y="203"/>
                  </a:cubicBezTo>
                  <a:cubicBezTo>
                    <a:pt x="169" y="417"/>
                    <a:pt x="0" y="922"/>
                    <a:pt x="214" y="1338"/>
                  </a:cubicBezTo>
                  <a:cubicBezTo>
                    <a:pt x="427" y="1753"/>
                    <a:pt x="933" y="1922"/>
                    <a:pt x="1348" y="1708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118"/>
            <p:cNvSpPr/>
            <p:nvPr/>
          </p:nvSpPr>
          <p:spPr>
            <a:xfrm>
              <a:off x="4267750" y="5315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337" y="1708"/>
                  </a:moveTo>
                  <a:cubicBezTo>
                    <a:pt x="1753" y="1506"/>
                    <a:pt x="1921" y="989"/>
                    <a:pt x="1719" y="574"/>
                  </a:cubicBezTo>
                  <a:cubicBezTo>
                    <a:pt x="1506" y="170"/>
                    <a:pt x="1000" y="1"/>
                    <a:pt x="585" y="203"/>
                  </a:cubicBezTo>
                  <a:cubicBezTo>
                    <a:pt x="169" y="417"/>
                    <a:pt x="1" y="922"/>
                    <a:pt x="214" y="1338"/>
                  </a:cubicBezTo>
                  <a:cubicBezTo>
                    <a:pt x="416" y="1753"/>
                    <a:pt x="922" y="1922"/>
                    <a:pt x="1337" y="1708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118"/>
            <p:cNvSpPr/>
            <p:nvPr/>
          </p:nvSpPr>
          <p:spPr>
            <a:xfrm>
              <a:off x="4076800" y="4745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337" y="1719"/>
                  </a:moveTo>
                  <a:cubicBezTo>
                    <a:pt x="1753" y="1506"/>
                    <a:pt x="1921" y="1000"/>
                    <a:pt x="1719" y="585"/>
                  </a:cubicBezTo>
                  <a:cubicBezTo>
                    <a:pt x="1506" y="169"/>
                    <a:pt x="1000" y="1"/>
                    <a:pt x="585" y="214"/>
                  </a:cubicBezTo>
                  <a:cubicBezTo>
                    <a:pt x="169" y="428"/>
                    <a:pt x="1" y="933"/>
                    <a:pt x="214" y="1349"/>
                  </a:cubicBezTo>
                  <a:cubicBezTo>
                    <a:pt x="416" y="1764"/>
                    <a:pt x="922" y="1921"/>
                    <a:pt x="1337" y="1719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118"/>
            <p:cNvSpPr/>
            <p:nvPr/>
          </p:nvSpPr>
          <p:spPr>
            <a:xfrm>
              <a:off x="4016425" y="559025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337" y="1708"/>
                  </a:moveTo>
                  <a:cubicBezTo>
                    <a:pt x="1753" y="1495"/>
                    <a:pt x="1922" y="989"/>
                    <a:pt x="1708" y="574"/>
                  </a:cubicBezTo>
                  <a:cubicBezTo>
                    <a:pt x="1505" y="158"/>
                    <a:pt x="1000" y="1"/>
                    <a:pt x="584" y="203"/>
                  </a:cubicBezTo>
                  <a:cubicBezTo>
                    <a:pt x="169" y="417"/>
                    <a:pt x="0" y="922"/>
                    <a:pt x="202" y="1338"/>
                  </a:cubicBezTo>
                  <a:cubicBezTo>
                    <a:pt x="416" y="1753"/>
                    <a:pt x="921" y="1922"/>
                    <a:pt x="1337" y="1708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118"/>
            <p:cNvSpPr/>
            <p:nvPr/>
          </p:nvSpPr>
          <p:spPr>
            <a:xfrm>
              <a:off x="3935275" y="593025"/>
              <a:ext cx="48025" cy="48025"/>
            </a:xfrm>
            <a:custGeom>
              <a:rect b="b" l="l" r="r" t="t"/>
              <a:pathLst>
                <a:path extrusionOk="0" h="1921" w="1921">
                  <a:moveTo>
                    <a:pt x="1337" y="1718"/>
                  </a:moveTo>
                  <a:cubicBezTo>
                    <a:pt x="1753" y="1505"/>
                    <a:pt x="1921" y="999"/>
                    <a:pt x="1719" y="584"/>
                  </a:cubicBezTo>
                  <a:cubicBezTo>
                    <a:pt x="1506" y="168"/>
                    <a:pt x="1000" y="0"/>
                    <a:pt x="585" y="213"/>
                  </a:cubicBezTo>
                  <a:cubicBezTo>
                    <a:pt x="169" y="427"/>
                    <a:pt x="1" y="932"/>
                    <a:pt x="213" y="1348"/>
                  </a:cubicBezTo>
                  <a:cubicBezTo>
                    <a:pt x="416" y="1752"/>
                    <a:pt x="922" y="1920"/>
                    <a:pt x="1337" y="1718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118"/>
            <p:cNvSpPr/>
            <p:nvPr/>
          </p:nvSpPr>
          <p:spPr>
            <a:xfrm>
              <a:off x="4365750" y="1032775"/>
              <a:ext cx="218500" cy="406900"/>
            </a:xfrm>
            <a:custGeom>
              <a:rect b="b" l="l" r="r" t="t"/>
              <a:pathLst>
                <a:path extrusionOk="0" h="16276" w="8740">
                  <a:moveTo>
                    <a:pt x="7179" y="15771"/>
                  </a:moveTo>
                  <a:cubicBezTo>
                    <a:pt x="7392" y="16141"/>
                    <a:pt x="7863" y="16276"/>
                    <a:pt x="8235" y="16074"/>
                  </a:cubicBezTo>
                  <a:cubicBezTo>
                    <a:pt x="8605" y="15872"/>
                    <a:pt x="8740" y="15400"/>
                    <a:pt x="8537" y="15018"/>
                  </a:cubicBezTo>
                  <a:lnTo>
                    <a:pt x="349" y="113"/>
                  </a:lnTo>
                  <a:cubicBezTo>
                    <a:pt x="304" y="34"/>
                    <a:pt x="214" y="0"/>
                    <a:pt x="125" y="34"/>
                  </a:cubicBezTo>
                  <a:cubicBezTo>
                    <a:pt x="35" y="79"/>
                    <a:pt x="1" y="180"/>
                    <a:pt x="35" y="270"/>
                  </a:cubicBezTo>
                  <a:lnTo>
                    <a:pt x="7156" y="15714"/>
                  </a:lnTo>
                  <a:cubicBezTo>
                    <a:pt x="7167" y="15737"/>
                    <a:pt x="7179" y="15749"/>
                    <a:pt x="7179" y="15771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118"/>
            <p:cNvSpPr/>
            <p:nvPr/>
          </p:nvSpPr>
          <p:spPr>
            <a:xfrm>
              <a:off x="4364625" y="1069550"/>
              <a:ext cx="118525" cy="316225"/>
            </a:xfrm>
            <a:custGeom>
              <a:rect b="b" l="l" r="r" t="t"/>
              <a:pathLst>
                <a:path extrusionOk="0" h="12649" w="4741">
                  <a:moveTo>
                    <a:pt x="158" y="23"/>
                  </a:moveTo>
                  <a:cubicBezTo>
                    <a:pt x="57" y="45"/>
                    <a:pt x="1" y="147"/>
                    <a:pt x="23" y="248"/>
                  </a:cubicBezTo>
                  <a:lnTo>
                    <a:pt x="3113" y="11964"/>
                  </a:lnTo>
                  <a:cubicBezTo>
                    <a:pt x="3123" y="11986"/>
                    <a:pt x="3123" y="12019"/>
                    <a:pt x="3135" y="12042"/>
                  </a:cubicBezTo>
                  <a:cubicBezTo>
                    <a:pt x="3281" y="12435"/>
                    <a:pt x="3730" y="12648"/>
                    <a:pt x="4134" y="12491"/>
                  </a:cubicBezTo>
                  <a:cubicBezTo>
                    <a:pt x="4528" y="12345"/>
                    <a:pt x="4741" y="11896"/>
                    <a:pt x="4584" y="11503"/>
                  </a:cubicBezTo>
                  <a:lnTo>
                    <a:pt x="372" y="135"/>
                  </a:lnTo>
                  <a:cubicBezTo>
                    <a:pt x="338" y="45"/>
                    <a:pt x="248" y="0"/>
                    <a:pt x="158" y="23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118"/>
            <p:cNvSpPr/>
            <p:nvPr/>
          </p:nvSpPr>
          <p:spPr>
            <a:xfrm>
              <a:off x="4290775" y="1053550"/>
              <a:ext cx="122750" cy="429675"/>
            </a:xfrm>
            <a:custGeom>
              <a:rect b="b" l="l" r="r" t="t"/>
              <a:pathLst>
                <a:path extrusionOk="0" h="17187" w="4910">
                  <a:moveTo>
                    <a:pt x="2460" y="618"/>
                  </a:moveTo>
                  <a:cubicBezTo>
                    <a:pt x="2416" y="618"/>
                    <a:pt x="2393" y="640"/>
                    <a:pt x="2360" y="663"/>
                  </a:cubicBezTo>
                  <a:lnTo>
                    <a:pt x="2382" y="203"/>
                  </a:lnTo>
                  <a:cubicBezTo>
                    <a:pt x="2393" y="113"/>
                    <a:pt x="2326" y="34"/>
                    <a:pt x="2236" y="11"/>
                  </a:cubicBezTo>
                  <a:cubicBezTo>
                    <a:pt x="2135" y="1"/>
                    <a:pt x="2045" y="79"/>
                    <a:pt x="2034" y="169"/>
                  </a:cubicBezTo>
                  <a:lnTo>
                    <a:pt x="34" y="16299"/>
                  </a:lnTo>
                  <a:cubicBezTo>
                    <a:pt x="23" y="16310"/>
                    <a:pt x="23" y="16333"/>
                    <a:pt x="23" y="16355"/>
                  </a:cubicBezTo>
                  <a:cubicBezTo>
                    <a:pt x="1" y="16782"/>
                    <a:pt x="326" y="17142"/>
                    <a:pt x="753" y="17164"/>
                  </a:cubicBezTo>
                  <a:cubicBezTo>
                    <a:pt x="1180" y="17186"/>
                    <a:pt x="1551" y="16860"/>
                    <a:pt x="1574" y="16433"/>
                  </a:cubicBezTo>
                  <a:lnTo>
                    <a:pt x="2337" y="1247"/>
                  </a:lnTo>
                  <a:lnTo>
                    <a:pt x="3292" y="12188"/>
                  </a:lnTo>
                  <a:cubicBezTo>
                    <a:pt x="3292" y="12222"/>
                    <a:pt x="3303" y="12244"/>
                    <a:pt x="3303" y="12267"/>
                  </a:cubicBezTo>
                  <a:cubicBezTo>
                    <a:pt x="3382" y="12693"/>
                    <a:pt x="3798" y="12963"/>
                    <a:pt x="4213" y="12884"/>
                  </a:cubicBezTo>
                  <a:cubicBezTo>
                    <a:pt x="4629" y="12806"/>
                    <a:pt x="4909" y="12401"/>
                    <a:pt x="4819" y="11975"/>
                  </a:cubicBezTo>
                  <a:lnTo>
                    <a:pt x="2652" y="753"/>
                  </a:lnTo>
                  <a:cubicBezTo>
                    <a:pt x="2629" y="675"/>
                    <a:pt x="2550" y="607"/>
                    <a:pt x="2460" y="618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118"/>
            <p:cNvSpPr/>
            <p:nvPr/>
          </p:nvSpPr>
          <p:spPr>
            <a:xfrm>
              <a:off x="4399175" y="1051875"/>
              <a:ext cx="238150" cy="316225"/>
            </a:xfrm>
            <a:custGeom>
              <a:rect b="b" l="l" r="r" t="t"/>
              <a:pathLst>
                <a:path extrusionOk="0" h="12649" w="9526">
                  <a:moveTo>
                    <a:pt x="9144" y="12379"/>
                  </a:moveTo>
                  <a:cubicBezTo>
                    <a:pt x="9481" y="12120"/>
                    <a:pt x="9526" y="11626"/>
                    <a:pt x="9267" y="11300"/>
                  </a:cubicBezTo>
                  <a:lnTo>
                    <a:pt x="338" y="90"/>
                  </a:lnTo>
                  <a:cubicBezTo>
                    <a:pt x="281" y="23"/>
                    <a:pt x="180" y="0"/>
                    <a:pt x="101" y="56"/>
                  </a:cubicBezTo>
                  <a:cubicBezTo>
                    <a:pt x="23" y="113"/>
                    <a:pt x="1" y="225"/>
                    <a:pt x="56" y="303"/>
                  </a:cubicBezTo>
                  <a:lnTo>
                    <a:pt x="8021" y="12210"/>
                  </a:lnTo>
                  <a:cubicBezTo>
                    <a:pt x="8032" y="12221"/>
                    <a:pt x="8043" y="12244"/>
                    <a:pt x="8054" y="12255"/>
                  </a:cubicBezTo>
                  <a:cubicBezTo>
                    <a:pt x="8324" y="12592"/>
                    <a:pt x="8807" y="12648"/>
                    <a:pt x="9144" y="12379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118"/>
            <p:cNvSpPr/>
            <p:nvPr/>
          </p:nvSpPr>
          <p:spPr>
            <a:xfrm>
              <a:off x="4398050" y="1025175"/>
              <a:ext cx="317050" cy="310350"/>
            </a:xfrm>
            <a:custGeom>
              <a:rect b="b" l="l" r="r" t="t"/>
              <a:pathLst>
                <a:path extrusionOk="0" h="12414" w="12682">
                  <a:moveTo>
                    <a:pt x="12402" y="12076"/>
                  </a:moveTo>
                  <a:cubicBezTo>
                    <a:pt x="12682" y="11762"/>
                    <a:pt x="12659" y="11267"/>
                    <a:pt x="12345" y="10986"/>
                  </a:cubicBezTo>
                  <a:lnTo>
                    <a:pt x="326" y="57"/>
                  </a:lnTo>
                  <a:cubicBezTo>
                    <a:pt x="259" y="1"/>
                    <a:pt x="146" y="1"/>
                    <a:pt x="79" y="57"/>
                  </a:cubicBezTo>
                  <a:cubicBezTo>
                    <a:pt x="12" y="125"/>
                    <a:pt x="1" y="237"/>
                    <a:pt x="79" y="315"/>
                  </a:cubicBezTo>
                  <a:lnTo>
                    <a:pt x="11267" y="12087"/>
                  </a:lnTo>
                  <a:cubicBezTo>
                    <a:pt x="11278" y="12099"/>
                    <a:pt x="11289" y="12121"/>
                    <a:pt x="11312" y="12132"/>
                  </a:cubicBezTo>
                  <a:cubicBezTo>
                    <a:pt x="11626" y="12413"/>
                    <a:pt x="12110" y="12391"/>
                    <a:pt x="12402" y="12076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118"/>
            <p:cNvSpPr/>
            <p:nvPr/>
          </p:nvSpPr>
          <p:spPr>
            <a:xfrm>
              <a:off x="4449175" y="1390250"/>
              <a:ext cx="48025" cy="48050"/>
            </a:xfrm>
            <a:custGeom>
              <a:rect b="b" l="l" r="r" t="t"/>
              <a:pathLst>
                <a:path extrusionOk="0" h="1922" w="1921">
                  <a:moveTo>
                    <a:pt x="584" y="214"/>
                  </a:moveTo>
                  <a:cubicBezTo>
                    <a:pt x="168" y="427"/>
                    <a:pt x="0" y="933"/>
                    <a:pt x="213" y="1348"/>
                  </a:cubicBezTo>
                  <a:cubicBezTo>
                    <a:pt x="415" y="1764"/>
                    <a:pt x="921" y="1921"/>
                    <a:pt x="1336" y="1719"/>
                  </a:cubicBezTo>
                  <a:cubicBezTo>
                    <a:pt x="1752" y="1505"/>
                    <a:pt x="1920" y="1000"/>
                    <a:pt x="1718" y="584"/>
                  </a:cubicBezTo>
                  <a:cubicBezTo>
                    <a:pt x="1505" y="169"/>
                    <a:pt x="999" y="0"/>
                    <a:pt x="584" y="214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118"/>
            <p:cNvSpPr/>
            <p:nvPr/>
          </p:nvSpPr>
          <p:spPr>
            <a:xfrm>
              <a:off x="4373050" y="1388275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585" y="203"/>
                  </a:moveTo>
                  <a:cubicBezTo>
                    <a:pt x="170" y="416"/>
                    <a:pt x="1" y="922"/>
                    <a:pt x="215" y="1337"/>
                  </a:cubicBezTo>
                  <a:cubicBezTo>
                    <a:pt x="428" y="1753"/>
                    <a:pt x="933" y="1921"/>
                    <a:pt x="1349" y="1708"/>
                  </a:cubicBezTo>
                  <a:cubicBezTo>
                    <a:pt x="1765" y="1494"/>
                    <a:pt x="1922" y="989"/>
                    <a:pt x="1720" y="573"/>
                  </a:cubicBezTo>
                  <a:cubicBezTo>
                    <a:pt x="1506" y="158"/>
                    <a:pt x="1001" y="1"/>
                    <a:pt x="585" y="203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118"/>
            <p:cNvSpPr/>
            <p:nvPr/>
          </p:nvSpPr>
          <p:spPr>
            <a:xfrm>
              <a:off x="4564000" y="1445000"/>
              <a:ext cx="48325" cy="48050"/>
            </a:xfrm>
            <a:custGeom>
              <a:rect b="b" l="l" r="r" t="t"/>
              <a:pathLst>
                <a:path extrusionOk="0" h="1922" w="1933">
                  <a:moveTo>
                    <a:pt x="585" y="214"/>
                  </a:moveTo>
                  <a:cubicBezTo>
                    <a:pt x="170" y="416"/>
                    <a:pt x="1" y="922"/>
                    <a:pt x="215" y="1337"/>
                  </a:cubicBezTo>
                  <a:cubicBezTo>
                    <a:pt x="428" y="1753"/>
                    <a:pt x="934" y="1921"/>
                    <a:pt x="1349" y="1708"/>
                  </a:cubicBezTo>
                  <a:cubicBezTo>
                    <a:pt x="1765" y="1506"/>
                    <a:pt x="1933" y="1000"/>
                    <a:pt x="1720" y="585"/>
                  </a:cubicBezTo>
                  <a:cubicBezTo>
                    <a:pt x="1506" y="169"/>
                    <a:pt x="1001" y="1"/>
                    <a:pt x="585" y="214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118"/>
            <p:cNvSpPr/>
            <p:nvPr/>
          </p:nvSpPr>
          <p:spPr>
            <a:xfrm>
              <a:off x="4624675" y="1360775"/>
              <a:ext cx="48050" cy="48025"/>
            </a:xfrm>
            <a:custGeom>
              <a:rect b="b" l="l" r="r" t="t"/>
              <a:pathLst>
                <a:path extrusionOk="0" h="1921" w="1922">
                  <a:moveTo>
                    <a:pt x="573" y="202"/>
                  </a:moveTo>
                  <a:cubicBezTo>
                    <a:pt x="157" y="415"/>
                    <a:pt x="0" y="921"/>
                    <a:pt x="202" y="1336"/>
                  </a:cubicBezTo>
                  <a:cubicBezTo>
                    <a:pt x="416" y="1752"/>
                    <a:pt x="921" y="1920"/>
                    <a:pt x="1337" y="1707"/>
                  </a:cubicBezTo>
                  <a:cubicBezTo>
                    <a:pt x="1752" y="1494"/>
                    <a:pt x="1921" y="989"/>
                    <a:pt x="1707" y="572"/>
                  </a:cubicBezTo>
                  <a:cubicBezTo>
                    <a:pt x="1494" y="157"/>
                    <a:pt x="989" y="0"/>
                    <a:pt x="573" y="202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118"/>
            <p:cNvSpPr/>
            <p:nvPr/>
          </p:nvSpPr>
          <p:spPr>
            <a:xfrm>
              <a:off x="4705550" y="13265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584" y="214"/>
                  </a:moveTo>
                  <a:cubicBezTo>
                    <a:pt x="169" y="416"/>
                    <a:pt x="0" y="922"/>
                    <a:pt x="214" y="1337"/>
                  </a:cubicBezTo>
                  <a:cubicBezTo>
                    <a:pt x="427" y="1753"/>
                    <a:pt x="933" y="1921"/>
                    <a:pt x="1348" y="1708"/>
                  </a:cubicBezTo>
                  <a:cubicBezTo>
                    <a:pt x="1764" y="1506"/>
                    <a:pt x="1921" y="1000"/>
                    <a:pt x="1719" y="585"/>
                  </a:cubicBezTo>
                  <a:cubicBezTo>
                    <a:pt x="1505" y="169"/>
                    <a:pt x="1000" y="1"/>
                    <a:pt x="584" y="214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118"/>
            <p:cNvSpPr/>
            <p:nvPr/>
          </p:nvSpPr>
          <p:spPr>
            <a:xfrm>
              <a:off x="4364625" y="518325"/>
              <a:ext cx="199150" cy="416175"/>
            </a:xfrm>
            <a:custGeom>
              <a:rect b="b" l="l" r="r" t="t"/>
              <a:pathLst>
                <a:path extrusionOk="0" h="16647" w="7966">
                  <a:moveTo>
                    <a:pt x="113" y="16602"/>
                  </a:moveTo>
                  <a:cubicBezTo>
                    <a:pt x="203" y="16647"/>
                    <a:pt x="315" y="16613"/>
                    <a:pt x="360" y="16523"/>
                  </a:cubicBezTo>
                  <a:lnTo>
                    <a:pt x="7785" y="1213"/>
                  </a:lnTo>
                  <a:cubicBezTo>
                    <a:pt x="7785" y="1202"/>
                    <a:pt x="7796" y="1179"/>
                    <a:pt x="7808" y="1168"/>
                  </a:cubicBezTo>
                  <a:cubicBezTo>
                    <a:pt x="7965" y="775"/>
                    <a:pt x="7774" y="326"/>
                    <a:pt x="7369" y="158"/>
                  </a:cubicBezTo>
                  <a:cubicBezTo>
                    <a:pt x="6977" y="0"/>
                    <a:pt x="6527" y="191"/>
                    <a:pt x="6370" y="595"/>
                  </a:cubicBezTo>
                  <a:lnTo>
                    <a:pt x="35" y="16377"/>
                  </a:lnTo>
                  <a:cubicBezTo>
                    <a:pt x="1" y="16467"/>
                    <a:pt x="35" y="16557"/>
                    <a:pt x="113" y="16602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118"/>
            <p:cNvSpPr/>
            <p:nvPr/>
          </p:nvSpPr>
          <p:spPr>
            <a:xfrm>
              <a:off x="4393575" y="630650"/>
              <a:ext cx="192650" cy="281400"/>
            </a:xfrm>
            <a:custGeom>
              <a:rect b="b" l="l" r="r" t="t"/>
              <a:pathLst>
                <a:path extrusionOk="0" h="11256" w="7706">
                  <a:moveTo>
                    <a:pt x="6156" y="495"/>
                  </a:moveTo>
                  <a:lnTo>
                    <a:pt x="45" y="10963"/>
                  </a:lnTo>
                  <a:cubicBezTo>
                    <a:pt x="0" y="11042"/>
                    <a:pt x="23" y="11143"/>
                    <a:pt x="101" y="11199"/>
                  </a:cubicBezTo>
                  <a:cubicBezTo>
                    <a:pt x="180" y="11255"/>
                    <a:pt x="292" y="11233"/>
                    <a:pt x="348" y="11154"/>
                  </a:cubicBezTo>
                  <a:lnTo>
                    <a:pt x="7459" y="1337"/>
                  </a:lnTo>
                  <a:lnTo>
                    <a:pt x="7492" y="1269"/>
                  </a:lnTo>
                  <a:cubicBezTo>
                    <a:pt x="7706" y="899"/>
                    <a:pt x="7582" y="427"/>
                    <a:pt x="7211" y="213"/>
                  </a:cubicBezTo>
                  <a:cubicBezTo>
                    <a:pt x="6852" y="0"/>
                    <a:pt x="6369" y="123"/>
                    <a:pt x="6156" y="495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118"/>
            <p:cNvSpPr/>
            <p:nvPr/>
          </p:nvSpPr>
          <p:spPr>
            <a:xfrm>
              <a:off x="4403675" y="688500"/>
              <a:ext cx="220450" cy="237300"/>
            </a:xfrm>
            <a:custGeom>
              <a:rect b="b" l="l" r="r" t="t"/>
              <a:pathLst>
                <a:path extrusionOk="0" h="9492" w="8818">
                  <a:moveTo>
                    <a:pt x="7347" y="382"/>
                  </a:moveTo>
                  <a:lnTo>
                    <a:pt x="56" y="9177"/>
                  </a:lnTo>
                  <a:cubicBezTo>
                    <a:pt x="0" y="9244"/>
                    <a:pt x="0" y="9346"/>
                    <a:pt x="68" y="9413"/>
                  </a:cubicBezTo>
                  <a:cubicBezTo>
                    <a:pt x="135" y="9481"/>
                    <a:pt x="248" y="9491"/>
                    <a:pt x="326" y="9413"/>
                  </a:cubicBezTo>
                  <a:lnTo>
                    <a:pt x="8492" y="1426"/>
                  </a:lnTo>
                  <a:cubicBezTo>
                    <a:pt x="8503" y="1404"/>
                    <a:pt x="8526" y="1393"/>
                    <a:pt x="8548" y="1371"/>
                  </a:cubicBezTo>
                  <a:cubicBezTo>
                    <a:pt x="8818" y="1034"/>
                    <a:pt x="8773" y="550"/>
                    <a:pt x="8436" y="281"/>
                  </a:cubicBezTo>
                  <a:cubicBezTo>
                    <a:pt x="8110" y="0"/>
                    <a:pt x="7627" y="56"/>
                    <a:pt x="7347" y="382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118"/>
            <p:cNvSpPr/>
            <p:nvPr/>
          </p:nvSpPr>
          <p:spPr>
            <a:xfrm>
              <a:off x="4358450" y="523075"/>
              <a:ext cx="115450" cy="373250"/>
            </a:xfrm>
            <a:custGeom>
              <a:rect b="b" l="l" r="r" t="t"/>
              <a:pathLst>
                <a:path extrusionOk="0" h="14930" w="4618">
                  <a:moveTo>
                    <a:pt x="360" y="14783"/>
                  </a:moveTo>
                  <a:lnTo>
                    <a:pt x="4516" y="1068"/>
                  </a:lnTo>
                  <a:cubicBezTo>
                    <a:pt x="4516" y="1057"/>
                    <a:pt x="4528" y="1034"/>
                    <a:pt x="4528" y="1012"/>
                  </a:cubicBezTo>
                  <a:cubicBezTo>
                    <a:pt x="4618" y="597"/>
                    <a:pt x="4348" y="180"/>
                    <a:pt x="3932" y="91"/>
                  </a:cubicBezTo>
                  <a:cubicBezTo>
                    <a:pt x="3517" y="1"/>
                    <a:pt x="3101" y="270"/>
                    <a:pt x="3011" y="686"/>
                  </a:cubicBezTo>
                  <a:lnTo>
                    <a:pt x="12" y="14693"/>
                  </a:lnTo>
                  <a:cubicBezTo>
                    <a:pt x="1" y="14783"/>
                    <a:pt x="46" y="14873"/>
                    <a:pt x="135" y="14895"/>
                  </a:cubicBezTo>
                  <a:cubicBezTo>
                    <a:pt x="237" y="14929"/>
                    <a:pt x="327" y="14873"/>
                    <a:pt x="360" y="14783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118"/>
            <p:cNvSpPr/>
            <p:nvPr/>
          </p:nvSpPr>
          <p:spPr>
            <a:xfrm>
              <a:off x="4571875" y="587100"/>
              <a:ext cx="47750" cy="48075"/>
            </a:xfrm>
            <a:custGeom>
              <a:rect b="b" l="l" r="r" t="t"/>
              <a:pathLst>
                <a:path extrusionOk="0" h="1923" w="1910">
                  <a:moveTo>
                    <a:pt x="180" y="619"/>
                  </a:moveTo>
                  <a:cubicBezTo>
                    <a:pt x="0" y="1046"/>
                    <a:pt x="192" y="1551"/>
                    <a:pt x="619" y="1731"/>
                  </a:cubicBezTo>
                  <a:cubicBezTo>
                    <a:pt x="1034" y="1922"/>
                    <a:pt x="1540" y="1731"/>
                    <a:pt x="1719" y="1304"/>
                  </a:cubicBezTo>
                  <a:cubicBezTo>
                    <a:pt x="1910" y="877"/>
                    <a:pt x="1719" y="383"/>
                    <a:pt x="1293" y="192"/>
                  </a:cubicBezTo>
                  <a:cubicBezTo>
                    <a:pt x="866" y="1"/>
                    <a:pt x="371" y="203"/>
                    <a:pt x="180" y="619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118"/>
            <p:cNvSpPr/>
            <p:nvPr/>
          </p:nvSpPr>
          <p:spPr>
            <a:xfrm>
              <a:off x="4618225" y="647500"/>
              <a:ext cx="48025" cy="47750"/>
            </a:xfrm>
            <a:custGeom>
              <a:rect b="b" l="l" r="r" t="t"/>
              <a:pathLst>
                <a:path extrusionOk="0" h="1910" w="1921">
                  <a:moveTo>
                    <a:pt x="191" y="618"/>
                  </a:moveTo>
                  <a:cubicBezTo>
                    <a:pt x="0" y="1044"/>
                    <a:pt x="191" y="1539"/>
                    <a:pt x="618" y="1730"/>
                  </a:cubicBezTo>
                  <a:cubicBezTo>
                    <a:pt x="1044" y="1910"/>
                    <a:pt x="1539" y="1718"/>
                    <a:pt x="1730" y="1292"/>
                  </a:cubicBezTo>
                  <a:cubicBezTo>
                    <a:pt x="1920" y="876"/>
                    <a:pt x="1730" y="370"/>
                    <a:pt x="1303" y="191"/>
                  </a:cubicBezTo>
                  <a:cubicBezTo>
                    <a:pt x="876" y="0"/>
                    <a:pt x="382" y="191"/>
                    <a:pt x="191" y="618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118"/>
            <p:cNvSpPr/>
            <p:nvPr/>
          </p:nvSpPr>
          <p:spPr>
            <a:xfrm>
              <a:off x="4540975" y="463850"/>
              <a:ext cx="48050" cy="47750"/>
            </a:xfrm>
            <a:custGeom>
              <a:rect b="b" l="l" r="r" t="t"/>
              <a:pathLst>
                <a:path extrusionOk="0" h="1910" w="1922">
                  <a:moveTo>
                    <a:pt x="1731" y="1291"/>
                  </a:moveTo>
                  <a:cubicBezTo>
                    <a:pt x="1922" y="865"/>
                    <a:pt x="1731" y="370"/>
                    <a:pt x="1304" y="180"/>
                  </a:cubicBezTo>
                  <a:cubicBezTo>
                    <a:pt x="877" y="0"/>
                    <a:pt x="383" y="191"/>
                    <a:pt x="192" y="617"/>
                  </a:cubicBezTo>
                  <a:cubicBezTo>
                    <a:pt x="1" y="1034"/>
                    <a:pt x="203" y="1539"/>
                    <a:pt x="619" y="1718"/>
                  </a:cubicBezTo>
                  <a:cubicBezTo>
                    <a:pt x="1046" y="1910"/>
                    <a:pt x="1540" y="1718"/>
                    <a:pt x="1731" y="1291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118"/>
            <p:cNvSpPr/>
            <p:nvPr/>
          </p:nvSpPr>
          <p:spPr>
            <a:xfrm>
              <a:off x="4437650" y="470575"/>
              <a:ext cx="47750" cy="47775"/>
            </a:xfrm>
            <a:custGeom>
              <a:rect b="b" l="l" r="r" t="t"/>
              <a:pathLst>
                <a:path extrusionOk="0" h="1911" w="1910">
                  <a:moveTo>
                    <a:pt x="1730" y="1292"/>
                  </a:moveTo>
                  <a:cubicBezTo>
                    <a:pt x="1910" y="877"/>
                    <a:pt x="1719" y="371"/>
                    <a:pt x="1292" y="191"/>
                  </a:cubicBezTo>
                  <a:cubicBezTo>
                    <a:pt x="876" y="1"/>
                    <a:pt x="371" y="191"/>
                    <a:pt x="180" y="618"/>
                  </a:cubicBezTo>
                  <a:cubicBezTo>
                    <a:pt x="0" y="1045"/>
                    <a:pt x="192" y="1539"/>
                    <a:pt x="618" y="1731"/>
                  </a:cubicBezTo>
                  <a:cubicBezTo>
                    <a:pt x="1045" y="1910"/>
                    <a:pt x="1539" y="1719"/>
                    <a:pt x="1730" y="1292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118"/>
            <p:cNvSpPr/>
            <p:nvPr/>
          </p:nvSpPr>
          <p:spPr>
            <a:xfrm>
              <a:off x="4359875" y="429575"/>
              <a:ext cx="47750" cy="47775"/>
            </a:xfrm>
            <a:custGeom>
              <a:rect b="b" l="l" r="r" t="t"/>
              <a:pathLst>
                <a:path extrusionOk="0" h="1911" w="1910">
                  <a:moveTo>
                    <a:pt x="1718" y="1292"/>
                  </a:moveTo>
                  <a:cubicBezTo>
                    <a:pt x="1910" y="865"/>
                    <a:pt x="1718" y="371"/>
                    <a:pt x="1291" y="180"/>
                  </a:cubicBezTo>
                  <a:cubicBezTo>
                    <a:pt x="865" y="1"/>
                    <a:pt x="370" y="191"/>
                    <a:pt x="180" y="618"/>
                  </a:cubicBezTo>
                  <a:cubicBezTo>
                    <a:pt x="0" y="1034"/>
                    <a:pt x="191" y="1539"/>
                    <a:pt x="618" y="1731"/>
                  </a:cubicBezTo>
                  <a:cubicBezTo>
                    <a:pt x="1034" y="1910"/>
                    <a:pt x="1539" y="1719"/>
                    <a:pt x="1718" y="1292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118"/>
            <p:cNvSpPr/>
            <p:nvPr/>
          </p:nvSpPr>
          <p:spPr>
            <a:xfrm>
              <a:off x="4125375" y="1033050"/>
              <a:ext cx="199125" cy="416175"/>
            </a:xfrm>
            <a:custGeom>
              <a:rect b="b" l="l" r="r" t="t"/>
              <a:pathLst>
                <a:path extrusionOk="0" h="16647" w="7965">
                  <a:moveTo>
                    <a:pt x="7841" y="45"/>
                  </a:moveTo>
                  <a:cubicBezTo>
                    <a:pt x="7751" y="0"/>
                    <a:pt x="7650" y="45"/>
                    <a:pt x="7605" y="135"/>
                  </a:cubicBezTo>
                  <a:lnTo>
                    <a:pt x="180" y="15434"/>
                  </a:lnTo>
                  <a:cubicBezTo>
                    <a:pt x="169" y="15445"/>
                    <a:pt x="158" y="15468"/>
                    <a:pt x="158" y="15479"/>
                  </a:cubicBezTo>
                  <a:cubicBezTo>
                    <a:pt x="1" y="15883"/>
                    <a:pt x="192" y="16332"/>
                    <a:pt x="585" y="16490"/>
                  </a:cubicBezTo>
                  <a:cubicBezTo>
                    <a:pt x="978" y="16647"/>
                    <a:pt x="1428" y="16456"/>
                    <a:pt x="1596" y="16063"/>
                  </a:cubicBezTo>
                  <a:lnTo>
                    <a:pt x="7931" y="270"/>
                  </a:lnTo>
                  <a:cubicBezTo>
                    <a:pt x="7965" y="192"/>
                    <a:pt x="7931" y="90"/>
                    <a:pt x="7841" y="45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118"/>
            <p:cNvSpPr/>
            <p:nvPr/>
          </p:nvSpPr>
          <p:spPr>
            <a:xfrm>
              <a:off x="4102650" y="1055800"/>
              <a:ext cx="192650" cy="281400"/>
            </a:xfrm>
            <a:custGeom>
              <a:rect b="b" l="l" r="r" t="t"/>
              <a:pathLst>
                <a:path extrusionOk="0" h="11256" w="7706">
                  <a:moveTo>
                    <a:pt x="1550" y="10761"/>
                  </a:moveTo>
                  <a:lnTo>
                    <a:pt x="7661" y="293"/>
                  </a:lnTo>
                  <a:cubicBezTo>
                    <a:pt x="7706" y="213"/>
                    <a:pt x="7683" y="113"/>
                    <a:pt x="7616" y="56"/>
                  </a:cubicBezTo>
                  <a:cubicBezTo>
                    <a:pt x="7537" y="0"/>
                    <a:pt x="7424" y="11"/>
                    <a:pt x="7369" y="90"/>
                  </a:cubicBezTo>
                  <a:lnTo>
                    <a:pt x="258" y="9918"/>
                  </a:lnTo>
                  <a:cubicBezTo>
                    <a:pt x="247" y="9930"/>
                    <a:pt x="225" y="9953"/>
                    <a:pt x="213" y="9975"/>
                  </a:cubicBezTo>
                  <a:cubicBezTo>
                    <a:pt x="0" y="10345"/>
                    <a:pt x="123" y="10817"/>
                    <a:pt x="494" y="11042"/>
                  </a:cubicBezTo>
                  <a:cubicBezTo>
                    <a:pt x="865" y="11256"/>
                    <a:pt x="1336" y="11132"/>
                    <a:pt x="1550" y="10761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118"/>
            <p:cNvSpPr/>
            <p:nvPr/>
          </p:nvSpPr>
          <p:spPr>
            <a:xfrm>
              <a:off x="4065000" y="1042025"/>
              <a:ext cx="220200" cy="237025"/>
            </a:xfrm>
            <a:custGeom>
              <a:rect b="b" l="l" r="r" t="t"/>
              <a:pathLst>
                <a:path extrusionOk="0" h="9481" w="8808">
                  <a:moveTo>
                    <a:pt x="1461" y="9111"/>
                  </a:moveTo>
                  <a:lnTo>
                    <a:pt x="8751" y="304"/>
                  </a:lnTo>
                  <a:cubicBezTo>
                    <a:pt x="8807" y="237"/>
                    <a:pt x="8807" y="135"/>
                    <a:pt x="8740" y="68"/>
                  </a:cubicBezTo>
                  <a:cubicBezTo>
                    <a:pt x="8673" y="1"/>
                    <a:pt x="8560" y="1"/>
                    <a:pt x="8493" y="68"/>
                  </a:cubicBezTo>
                  <a:lnTo>
                    <a:pt x="326" y="8055"/>
                  </a:lnTo>
                  <a:cubicBezTo>
                    <a:pt x="304" y="8077"/>
                    <a:pt x="293" y="8100"/>
                    <a:pt x="271" y="8122"/>
                  </a:cubicBezTo>
                  <a:cubicBezTo>
                    <a:pt x="1" y="8448"/>
                    <a:pt x="46" y="8931"/>
                    <a:pt x="371" y="9211"/>
                  </a:cubicBezTo>
                  <a:cubicBezTo>
                    <a:pt x="697" y="9481"/>
                    <a:pt x="1192" y="9436"/>
                    <a:pt x="1461" y="9111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118"/>
            <p:cNvSpPr/>
            <p:nvPr/>
          </p:nvSpPr>
          <p:spPr>
            <a:xfrm>
              <a:off x="4214975" y="1071525"/>
              <a:ext cx="115700" cy="372950"/>
            </a:xfrm>
            <a:custGeom>
              <a:rect b="b" l="l" r="r" t="t"/>
              <a:pathLst>
                <a:path extrusionOk="0" h="14918" w="4628">
                  <a:moveTo>
                    <a:pt x="4269" y="146"/>
                  </a:moveTo>
                  <a:lnTo>
                    <a:pt x="113" y="13850"/>
                  </a:lnTo>
                  <a:cubicBezTo>
                    <a:pt x="101" y="13872"/>
                    <a:pt x="101" y="13895"/>
                    <a:pt x="90" y="13917"/>
                  </a:cubicBezTo>
                  <a:cubicBezTo>
                    <a:pt x="0" y="14333"/>
                    <a:pt x="270" y="14738"/>
                    <a:pt x="685" y="14828"/>
                  </a:cubicBezTo>
                  <a:cubicBezTo>
                    <a:pt x="1112" y="14917"/>
                    <a:pt x="1516" y="14659"/>
                    <a:pt x="1606" y="14232"/>
                  </a:cubicBezTo>
                  <a:lnTo>
                    <a:pt x="4606" y="236"/>
                  </a:lnTo>
                  <a:cubicBezTo>
                    <a:pt x="4628" y="146"/>
                    <a:pt x="4571" y="56"/>
                    <a:pt x="4482" y="23"/>
                  </a:cubicBezTo>
                  <a:cubicBezTo>
                    <a:pt x="4392" y="0"/>
                    <a:pt x="4291" y="45"/>
                    <a:pt x="4269" y="146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118"/>
            <p:cNvSpPr/>
            <p:nvPr/>
          </p:nvSpPr>
          <p:spPr>
            <a:xfrm>
              <a:off x="4069225" y="13324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730" y="1303"/>
                  </a:moveTo>
                  <a:cubicBezTo>
                    <a:pt x="1921" y="876"/>
                    <a:pt x="1730" y="382"/>
                    <a:pt x="1303" y="192"/>
                  </a:cubicBezTo>
                  <a:cubicBezTo>
                    <a:pt x="876" y="0"/>
                    <a:pt x="382" y="192"/>
                    <a:pt x="191" y="618"/>
                  </a:cubicBezTo>
                  <a:cubicBezTo>
                    <a:pt x="0" y="1045"/>
                    <a:pt x="191" y="1539"/>
                    <a:pt x="618" y="1730"/>
                  </a:cubicBezTo>
                  <a:cubicBezTo>
                    <a:pt x="1045" y="1921"/>
                    <a:pt x="1539" y="1730"/>
                    <a:pt x="1730" y="1303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118"/>
            <p:cNvSpPr/>
            <p:nvPr/>
          </p:nvSpPr>
          <p:spPr>
            <a:xfrm>
              <a:off x="4022900" y="1272300"/>
              <a:ext cx="47750" cy="47750"/>
            </a:xfrm>
            <a:custGeom>
              <a:rect b="b" l="l" r="r" t="t"/>
              <a:pathLst>
                <a:path extrusionOk="0" h="1910" w="1910">
                  <a:moveTo>
                    <a:pt x="1718" y="1303"/>
                  </a:moveTo>
                  <a:cubicBezTo>
                    <a:pt x="1910" y="876"/>
                    <a:pt x="1718" y="371"/>
                    <a:pt x="1291" y="192"/>
                  </a:cubicBezTo>
                  <a:cubicBezTo>
                    <a:pt x="865" y="0"/>
                    <a:pt x="370" y="192"/>
                    <a:pt x="180" y="619"/>
                  </a:cubicBezTo>
                  <a:cubicBezTo>
                    <a:pt x="0" y="1045"/>
                    <a:pt x="191" y="1540"/>
                    <a:pt x="617" y="1730"/>
                  </a:cubicBezTo>
                  <a:cubicBezTo>
                    <a:pt x="1033" y="1910"/>
                    <a:pt x="1538" y="1719"/>
                    <a:pt x="1718" y="1303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118"/>
            <p:cNvSpPr/>
            <p:nvPr/>
          </p:nvSpPr>
          <p:spPr>
            <a:xfrm>
              <a:off x="4100100" y="1455950"/>
              <a:ext cx="47775" cy="48050"/>
            </a:xfrm>
            <a:custGeom>
              <a:rect b="b" l="l" r="r" t="t"/>
              <a:pathLst>
                <a:path extrusionOk="0" h="1922" w="1911">
                  <a:moveTo>
                    <a:pt x="180" y="619"/>
                  </a:moveTo>
                  <a:cubicBezTo>
                    <a:pt x="1" y="1046"/>
                    <a:pt x="192" y="1540"/>
                    <a:pt x="607" y="1730"/>
                  </a:cubicBezTo>
                  <a:cubicBezTo>
                    <a:pt x="1034" y="1922"/>
                    <a:pt x="1540" y="1730"/>
                    <a:pt x="1720" y="1303"/>
                  </a:cubicBezTo>
                  <a:cubicBezTo>
                    <a:pt x="1910" y="877"/>
                    <a:pt x="1720" y="382"/>
                    <a:pt x="1293" y="192"/>
                  </a:cubicBezTo>
                  <a:cubicBezTo>
                    <a:pt x="866" y="0"/>
                    <a:pt x="372" y="192"/>
                    <a:pt x="180" y="619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118"/>
            <p:cNvSpPr/>
            <p:nvPr/>
          </p:nvSpPr>
          <p:spPr>
            <a:xfrm>
              <a:off x="4203450" y="1449200"/>
              <a:ext cx="48050" cy="48075"/>
            </a:xfrm>
            <a:custGeom>
              <a:rect b="b" l="l" r="r" t="t"/>
              <a:pathLst>
                <a:path extrusionOk="0" h="1923" w="1922">
                  <a:moveTo>
                    <a:pt x="192" y="619"/>
                  </a:moveTo>
                  <a:cubicBezTo>
                    <a:pt x="0" y="1046"/>
                    <a:pt x="192" y="1540"/>
                    <a:pt x="618" y="1731"/>
                  </a:cubicBezTo>
                  <a:cubicBezTo>
                    <a:pt x="1045" y="1922"/>
                    <a:pt x="1540" y="1720"/>
                    <a:pt x="1730" y="1304"/>
                  </a:cubicBezTo>
                  <a:cubicBezTo>
                    <a:pt x="1921" y="877"/>
                    <a:pt x="1730" y="372"/>
                    <a:pt x="1303" y="192"/>
                  </a:cubicBezTo>
                  <a:cubicBezTo>
                    <a:pt x="876" y="1"/>
                    <a:pt x="382" y="192"/>
                    <a:pt x="192" y="619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118"/>
            <p:cNvSpPr/>
            <p:nvPr/>
          </p:nvSpPr>
          <p:spPr>
            <a:xfrm>
              <a:off x="4281250" y="1490200"/>
              <a:ext cx="48025" cy="48075"/>
            </a:xfrm>
            <a:custGeom>
              <a:rect b="b" l="l" r="r" t="t"/>
              <a:pathLst>
                <a:path extrusionOk="0" h="1923" w="1921">
                  <a:moveTo>
                    <a:pt x="191" y="619"/>
                  </a:moveTo>
                  <a:cubicBezTo>
                    <a:pt x="0" y="1046"/>
                    <a:pt x="191" y="1540"/>
                    <a:pt x="617" y="1731"/>
                  </a:cubicBezTo>
                  <a:cubicBezTo>
                    <a:pt x="1044" y="1922"/>
                    <a:pt x="1538" y="1731"/>
                    <a:pt x="1730" y="1304"/>
                  </a:cubicBezTo>
                  <a:cubicBezTo>
                    <a:pt x="1920" y="877"/>
                    <a:pt x="1730" y="383"/>
                    <a:pt x="1303" y="192"/>
                  </a:cubicBezTo>
                  <a:cubicBezTo>
                    <a:pt x="876" y="1"/>
                    <a:pt x="382" y="192"/>
                    <a:pt x="191" y="619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118"/>
            <p:cNvSpPr/>
            <p:nvPr/>
          </p:nvSpPr>
          <p:spPr>
            <a:xfrm>
              <a:off x="4399450" y="984750"/>
              <a:ext cx="448775" cy="56175"/>
            </a:xfrm>
            <a:custGeom>
              <a:rect b="b" l="l" r="r" t="t"/>
              <a:pathLst>
                <a:path extrusionOk="0" h="2247" w="17951">
                  <a:moveTo>
                    <a:pt x="17198" y="686"/>
                  </a:moveTo>
                  <a:lnTo>
                    <a:pt x="192" y="0"/>
                  </a:lnTo>
                  <a:cubicBezTo>
                    <a:pt x="102" y="0"/>
                    <a:pt x="23" y="68"/>
                    <a:pt x="12" y="157"/>
                  </a:cubicBezTo>
                  <a:cubicBezTo>
                    <a:pt x="1" y="259"/>
                    <a:pt x="68" y="349"/>
                    <a:pt x="169" y="349"/>
                  </a:cubicBezTo>
                  <a:lnTo>
                    <a:pt x="17074" y="2224"/>
                  </a:lnTo>
                  <a:cubicBezTo>
                    <a:pt x="17097" y="2236"/>
                    <a:pt x="17108" y="2236"/>
                    <a:pt x="17131" y="2236"/>
                  </a:cubicBezTo>
                  <a:cubicBezTo>
                    <a:pt x="17558" y="2247"/>
                    <a:pt x="17917" y="1921"/>
                    <a:pt x="17939" y="1495"/>
                  </a:cubicBezTo>
                  <a:cubicBezTo>
                    <a:pt x="17950" y="1068"/>
                    <a:pt x="17625" y="708"/>
                    <a:pt x="17198" y="686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118"/>
            <p:cNvSpPr/>
            <p:nvPr/>
          </p:nvSpPr>
          <p:spPr>
            <a:xfrm>
              <a:off x="4430075" y="1004400"/>
              <a:ext cx="320975" cy="96625"/>
            </a:xfrm>
            <a:custGeom>
              <a:rect b="b" l="l" r="r" t="t"/>
              <a:pathLst>
                <a:path extrusionOk="0" h="3865" w="12839">
                  <a:moveTo>
                    <a:pt x="12142" y="2269"/>
                  </a:moveTo>
                  <a:lnTo>
                    <a:pt x="236" y="12"/>
                  </a:lnTo>
                  <a:cubicBezTo>
                    <a:pt x="146" y="0"/>
                    <a:pt x="56" y="45"/>
                    <a:pt x="34" y="135"/>
                  </a:cubicBezTo>
                  <a:cubicBezTo>
                    <a:pt x="0" y="237"/>
                    <a:pt x="56" y="327"/>
                    <a:pt x="158" y="360"/>
                  </a:cubicBezTo>
                  <a:lnTo>
                    <a:pt x="11783" y="3764"/>
                  </a:lnTo>
                  <a:cubicBezTo>
                    <a:pt x="11805" y="3775"/>
                    <a:pt x="11839" y="3786"/>
                    <a:pt x="11862" y="3786"/>
                  </a:cubicBezTo>
                  <a:cubicBezTo>
                    <a:pt x="12277" y="3864"/>
                    <a:pt x="12681" y="3584"/>
                    <a:pt x="12761" y="3168"/>
                  </a:cubicBezTo>
                  <a:cubicBezTo>
                    <a:pt x="12839" y="2753"/>
                    <a:pt x="12569" y="2349"/>
                    <a:pt x="12142" y="2269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118"/>
            <p:cNvSpPr/>
            <p:nvPr/>
          </p:nvSpPr>
          <p:spPr>
            <a:xfrm>
              <a:off x="4420225" y="1018175"/>
              <a:ext cx="290125" cy="139000"/>
            </a:xfrm>
            <a:custGeom>
              <a:rect b="b" l="l" r="r" t="t"/>
              <a:pathLst>
                <a:path extrusionOk="0" h="5560" w="11605">
                  <a:moveTo>
                    <a:pt x="10998" y="3954"/>
                  </a:moveTo>
                  <a:lnTo>
                    <a:pt x="270" y="34"/>
                  </a:lnTo>
                  <a:cubicBezTo>
                    <a:pt x="180" y="0"/>
                    <a:pt x="91" y="34"/>
                    <a:pt x="46" y="123"/>
                  </a:cubicBezTo>
                  <a:cubicBezTo>
                    <a:pt x="1" y="202"/>
                    <a:pt x="35" y="315"/>
                    <a:pt x="125" y="360"/>
                  </a:cubicBezTo>
                  <a:lnTo>
                    <a:pt x="10391" y="5380"/>
                  </a:lnTo>
                  <a:cubicBezTo>
                    <a:pt x="10414" y="5392"/>
                    <a:pt x="10436" y="5403"/>
                    <a:pt x="10470" y="5414"/>
                  </a:cubicBezTo>
                  <a:cubicBezTo>
                    <a:pt x="10863" y="5560"/>
                    <a:pt x="11312" y="5347"/>
                    <a:pt x="11458" y="4953"/>
                  </a:cubicBezTo>
                  <a:cubicBezTo>
                    <a:pt x="11604" y="4549"/>
                    <a:pt x="11402" y="4100"/>
                    <a:pt x="10998" y="3954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118"/>
            <p:cNvSpPr/>
            <p:nvPr/>
          </p:nvSpPr>
          <p:spPr>
            <a:xfrm>
              <a:off x="4433450" y="918200"/>
              <a:ext cx="382200" cy="56750"/>
            </a:xfrm>
            <a:custGeom>
              <a:rect b="b" l="l" r="r" t="t"/>
              <a:pathLst>
                <a:path extrusionOk="0" h="2270" w="15288">
                  <a:moveTo>
                    <a:pt x="14355" y="56"/>
                  </a:moveTo>
                  <a:lnTo>
                    <a:pt x="157" y="1910"/>
                  </a:lnTo>
                  <a:cubicBezTo>
                    <a:pt x="68" y="1921"/>
                    <a:pt x="0" y="2011"/>
                    <a:pt x="0" y="2101"/>
                  </a:cubicBezTo>
                  <a:cubicBezTo>
                    <a:pt x="11" y="2202"/>
                    <a:pt x="90" y="2269"/>
                    <a:pt x="191" y="2269"/>
                  </a:cubicBezTo>
                  <a:lnTo>
                    <a:pt x="14501" y="1596"/>
                  </a:lnTo>
                  <a:cubicBezTo>
                    <a:pt x="14513" y="1596"/>
                    <a:pt x="14535" y="1596"/>
                    <a:pt x="14558" y="1584"/>
                  </a:cubicBezTo>
                  <a:cubicBezTo>
                    <a:pt x="14984" y="1528"/>
                    <a:pt x="15287" y="1146"/>
                    <a:pt x="15232" y="719"/>
                  </a:cubicBezTo>
                  <a:cubicBezTo>
                    <a:pt x="15175" y="293"/>
                    <a:pt x="14782" y="0"/>
                    <a:pt x="14355" y="56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118"/>
            <p:cNvSpPr/>
            <p:nvPr/>
          </p:nvSpPr>
          <p:spPr>
            <a:xfrm>
              <a:off x="4409300" y="833675"/>
              <a:ext cx="419825" cy="128625"/>
            </a:xfrm>
            <a:custGeom>
              <a:rect b="b" l="l" r="r" t="t"/>
              <a:pathLst>
                <a:path extrusionOk="0" h="5145" w="16793">
                  <a:moveTo>
                    <a:pt x="23" y="4987"/>
                  </a:moveTo>
                  <a:cubicBezTo>
                    <a:pt x="45" y="5089"/>
                    <a:pt x="146" y="5145"/>
                    <a:pt x="236" y="5122"/>
                  </a:cubicBezTo>
                  <a:lnTo>
                    <a:pt x="16096" y="1618"/>
                  </a:lnTo>
                  <a:cubicBezTo>
                    <a:pt x="16118" y="1607"/>
                    <a:pt x="16141" y="1607"/>
                    <a:pt x="16153" y="1607"/>
                  </a:cubicBezTo>
                  <a:cubicBezTo>
                    <a:pt x="16568" y="1483"/>
                    <a:pt x="16792" y="1045"/>
                    <a:pt x="16669" y="641"/>
                  </a:cubicBezTo>
                  <a:cubicBezTo>
                    <a:pt x="16557" y="225"/>
                    <a:pt x="16118" y="0"/>
                    <a:pt x="15714" y="124"/>
                  </a:cubicBezTo>
                  <a:lnTo>
                    <a:pt x="146" y="4785"/>
                  </a:lnTo>
                  <a:cubicBezTo>
                    <a:pt x="56" y="4808"/>
                    <a:pt x="0" y="4897"/>
                    <a:pt x="23" y="4987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118"/>
            <p:cNvSpPr/>
            <p:nvPr/>
          </p:nvSpPr>
          <p:spPr>
            <a:xfrm>
              <a:off x="4757775" y="1074050"/>
              <a:ext cx="43825" cy="43550"/>
            </a:xfrm>
            <a:custGeom>
              <a:rect b="b" l="l" r="r" t="t"/>
              <a:pathLst>
                <a:path extrusionOk="0" h="1742" w="1753">
                  <a:moveTo>
                    <a:pt x="944" y="34"/>
                  </a:moveTo>
                  <a:cubicBezTo>
                    <a:pt x="472" y="0"/>
                    <a:pt x="68" y="349"/>
                    <a:pt x="34" y="809"/>
                  </a:cubicBezTo>
                  <a:cubicBezTo>
                    <a:pt x="0" y="1270"/>
                    <a:pt x="349" y="1674"/>
                    <a:pt x="809" y="1707"/>
                  </a:cubicBezTo>
                  <a:cubicBezTo>
                    <a:pt x="1281" y="1742"/>
                    <a:pt x="1685" y="1393"/>
                    <a:pt x="1719" y="933"/>
                  </a:cubicBezTo>
                  <a:cubicBezTo>
                    <a:pt x="1753" y="472"/>
                    <a:pt x="1405" y="68"/>
                    <a:pt x="944" y="34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118"/>
            <p:cNvSpPr/>
            <p:nvPr/>
          </p:nvSpPr>
          <p:spPr>
            <a:xfrm>
              <a:off x="4716775" y="1138075"/>
              <a:ext cx="43550" cy="43550"/>
            </a:xfrm>
            <a:custGeom>
              <a:rect b="b" l="l" r="r" t="t"/>
              <a:pathLst>
                <a:path extrusionOk="0" h="1742" w="1742">
                  <a:moveTo>
                    <a:pt x="933" y="34"/>
                  </a:moveTo>
                  <a:cubicBezTo>
                    <a:pt x="472" y="0"/>
                    <a:pt x="68" y="349"/>
                    <a:pt x="35" y="809"/>
                  </a:cubicBezTo>
                  <a:cubicBezTo>
                    <a:pt x="0" y="1270"/>
                    <a:pt x="349" y="1674"/>
                    <a:pt x="809" y="1708"/>
                  </a:cubicBezTo>
                  <a:cubicBezTo>
                    <a:pt x="1270" y="1742"/>
                    <a:pt x="1674" y="1393"/>
                    <a:pt x="1708" y="933"/>
                  </a:cubicBezTo>
                  <a:cubicBezTo>
                    <a:pt x="1742" y="472"/>
                    <a:pt x="1393" y="68"/>
                    <a:pt x="933" y="34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118"/>
            <p:cNvSpPr/>
            <p:nvPr/>
          </p:nvSpPr>
          <p:spPr>
            <a:xfrm>
              <a:off x="4863925" y="1003825"/>
              <a:ext cx="43825" cy="43575"/>
            </a:xfrm>
            <a:custGeom>
              <a:rect b="b" l="l" r="r" t="t"/>
              <a:pathLst>
                <a:path extrusionOk="0" h="1743" w="1753">
                  <a:moveTo>
                    <a:pt x="944" y="35"/>
                  </a:moveTo>
                  <a:cubicBezTo>
                    <a:pt x="472" y="1"/>
                    <a:pt x="68" y="350"/>
                    <a:pt x="34" y="810"/>
                  </a:cubicBezTo>
                  <a:cubicBezTo>
                    <a:pt x="0" y="1271"/>
                    <a:pt x="349" y="1675"/>
                    <a:pt x="809" y="1708"/>
                  </a:cubicBezTo>
                  <a:cubicBezTo>
                    <a:pt x="1281" y="1742"/>
                    <a:pt x="1685" y="1394"/>
                    <a:pt x="1719" y="934"/>
                  </a:cubicBezTo>
                  <a:cubicBezTo>
                    <a:pt x="1753" y="473"/>
                    <a:pt x="1405" y="68"/>
                    <a:pt x="944" y="35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118"/>
            <p:cNvSpPr/>
            <p:nvPr/>
          </p:nvSpPr>
          <p:spPr>
            <a:xfrm>
              <a:off x="4822925" y="908350"/>
              <a:ext cx="43825" cy="43850"/>
            </a:xfrm>
            <a:custGeom>
              <a:rect b="b" l="l" r="r" t="t"/>
              <a:pathLst>
                <a:path extrusionOk="0" h="1754" w="1753">
                  <a:moveTo>
                    <a:pt x="933" y="35"/>
                  </a:moveTo>
                  <a:cubicBezTo>
                    <a:pt x="472" y="1"/>
                    <a:pt x="68" y="350"/>
                    <a:pt x="34" y="810"/>
                  </a:cubicBezTo>
                  <a:cubicBezTo>
                    <a:pt x="0" y="1281"/>
                    <a:pt x="349" y="1686"/>
                    <a:pt x="809" y="1720"/>
                  </a:cubicBezTo>
                  <a:cubicBezTo>
                    <a:pt x="1270" y="1753"/>
                    <a:pt x="1674" y="1405"/>
                    <a:pt x="1719" y="944"/>
                  </a:cubicBezTo>
                  <a:cubicBezTo>
                    <a:pt x="1753" y="484"/>
                    <a:pt x="1405" y="80"/>
                    <a:pt x="933" y="35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118"/>
            <p:cNvSpPr/>
            <p:nvPr/>
          </p:nvSpPr>
          <p:spPr>
            <a:xfrm>
              <a:off x="4835575" y="821300"/>
              <a:ext cx="43825" cy="43850"/>
            </a:xfrm>
            <a:custGeom>
              <a:rect b="b" l="l" r="r" t="t"/>
              <a:pathLst>
                <a:path extrusionOk="0" h="1754" w="1753">
                  <a:moveTo>
                    <a:pt x="932" y="35"/>
                  </a:moveTo>
                  <a:cubicBezTo>
                    <a:pt x="472" y="1"/>
                    <a:pt x="68" y="349"/>
                    <a:pt x="33" y="810"/>
                  </a:cubicBezTo>
                  <a:cubicBezTo>
                    <a:pt x="0" y="1281"/>
                    <a:pt x="348" y="1686"/>
                    <a:pt x="809" y="1720"/>
                  </a:cubicBezTo>
                  <a:cubicBezTo>
                    <a:pt x="1269" y="1753"/>
                    <a:pt x="1673" y="1405"/>
                    <a:pt x="1708" y="944"/>
                  </a:cubicBezTo>
                  <a:cubicBezTo>
                    <a:pt x="1752" y="473"/>
                    <a:pt x="1404" y="68"/>
                    <a:pt x="932" y="35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118"/>
            <p:cNvSpPr/>
            <p:nvPr/>
          </p:nvSpPr>
          <p:spPr>
            <a:xfrm>
              <a:off x="3840625" y="926625"/>
              <a:ext cx="449075" cy="56450"/>
            </a:xfrm>
            <a:custGeom>
              <a:rect b="b" l="l" r="r" t="t"/>
              <a:pathLst>
                <a:path extrusionOk="0" h="2258" w="17963">
                  <a:moveTo>
                    <a:pt x="764" y="1561"/>
                  </a:moveTo>
                  <a:lnTo>
                    <a:pt x="17760" y="2247"/>
                  </a:lnTo>
                  <a:cubicBezTo>
                    <a:pt x="17850" y="2258"/>
                    <a:pt x="17940" y="2190"/>
                    <a:pt x="17950" y="2090"/>
                  </a:cubicBezTo>
                  <a:cubicBezTo>
                    <a:pt x="17962" y="2000"/>
                    <a:pt x="17883" y="1910"/>
                    <a:pt x="17793" y="1898"/>
                  </a:cubicBezTo>
                  <a:lnTo>
                    <a:pt x="877" y="23"/>
                  </a:lnTo>
                  <a:lnTo>
                    <a:pt x="832" y="23"/>
                  </a:lnTo>
                  <a:cubicBezTo>
                    <a:pt x="405" y="0"/>
                    <a:pt x="46" y="337"/>
                    <a:pt x="23" y="753"/>
                  </a:cubicBezTo>
                  <a:cubicBezTo>
                    <a:pt x="1" y="1179"/>
                    <a:pt x="338" y="1551"/>
                    <a:pt x="764" y="1561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118"/>
            <p:cNvSpPr/>
            <p:nvPr/>
          </p:nvSpPr>
          <p:spPr>
            <a:xfrm>
              <a:off x="3937800" y="866525"/>
              <a:ext cx="321000" cy="96900"/>
            </a:xfrm>
            <a:custGeom>
              <a:rect b="b" l="l" r="r" t="t"/>
              <a:pathLst>
                <a:path extrusionOk="0" h="3876" w="12840">
                  <a:moveTo>
                    <a:pt x="697" y="1607"/>
                  </a:moveTo>
                  <a:lnTo>
                    <a:pt x="12615" y="3853"/>
                  </a:lnTo>
                  <a:cubicBezTo>
                    <a:pt x="12705" y="3875"/>
                    <a:pt x="12783" y="3820"/>
                    <a:pt x="12817" y="3730"/>
                  </a:cubicBezTo>
                  <a:cubicBezTo>
                    <a:pt x="12839" y="3640"/>
                    <a:pt x="12783" y="3539"/>
                    <a:pt x="12693" y="3505"/>
                  </a:cubicBezTo>
                  <a:lnTo>
                    <a:pt x="1056" y="101"/>
                  </a:lnTo>
                  <a:cubicBezTo>
                    <a:pt x="1034" y="91"/>
                    <a:pt x="1011" y="91"/>
                    <a:pt x="989" y="79"/>
                  </a:cubicBezTo>
                  <a:cubicBezTo>
                    <a:pt x="562" y="1"/>
                    <a:pt x="157" y="281"/>
                    <a:pt x="79" y="697"/>
                  </a:cubicBezTo>
                  <a:cubicBezTo>
                    <a:pt x="0" y="1124"/>
                    <a:pt x="281" y="1528"/>
                    <a:pt x="697" y="1607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118"/>
            <p:cNvSpPr/>
            <p:nvPr/>
          </p:nvSpPr>
          <p:spPr>
            <a:xfrm>
              <a:off x="3978525" y="810625"/>
              <a:ext cx="290100" cy="138750"/>
            </a:xfrm>
            <a:custGeom>
              <a:rect b="b" l="l" r="r" t="t"/>
              <a:pathLst>
                <a:path extrusionOk="0" h="5550" w="11604">
                  <a:moveTo>
                    <a:pt x="618" y="1596"/>
                  </a:moveTo>
                  <a:lnTo>
                    <a:pt x="11345" y="5527"/>
                  </a:lnTo>
                  <a:cubicBezTo>
                    <a:pt x="11423" y="5550"/>
                    <a:pt x="11525" y="5517"/>
                    <a:pt x="11570" y="5438"/>
                  </a:cubicBezTo>
                  <a:cubicBezTo>
                    <a:pt x="11603" y="5348"/>
                    <a:pt x="11570" y="5235"/>
                    <a:pt x="11480" y="5202"/>
                  </a:cubicBezTo>
                  <a:lnTo>
                    <a:pt x="1213" y="170"/>
                  </a:lnTo>
                  <a:cubicBezTo>
                    <a:pt x="1191" y="158"/>
                    <a:pt x="1169" y="147"/>
                    <a:pt x="1146" y="147"/>
                  </a:cubicBezTo>
                  <a:cubicBezTo>
                    <a:pt x="742" y="1"/>
                    <a:pt x="303" y="203"/>
                    <a:pt x="158" y="608"/>
                  </a:cubicBezTo>
                  <a:cubicBezTo>
                    <a:pt x="0" y="1001"/>
                    <a:pt x="213" y="1450"/>
                    <a:pt x="618" y="1596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118"/>
            <p:cNvSpPr/>
            <p:nvPr/>
          </p:nvSpPr>
          <p:spPr>
            <a:xfrm>
              <a:off x="3873500" y="992600"/>
              <a:ext cx="382200" cy="56750"/>
            </a:xfrm>
            <a:custGeom>
              <a:rect b="b" l="l" r="r" t="t"/>
              <a:pathLst>
                <a:path extrusionOk="0" h="2270" w="15288">
                  <a:moveTo>
                    <a:pt x="921" y="2225"/>
                  </a:moveTo>
                  <a:lnTo>
                    <a:pt x="15119" y="360"/>
                  </a:lnTo>
                  <a:cubicBezTo>
                    <a:pt x="15209" y="349"/>
                    <a:pt x="15287" y="270"/>
                    <a:pt x="15277" y="180"/>
                  </a:cubicBezTo>
                  <a:cubicBezTo>
                    <a:pt x="15277" y="80"/>
                    <a:pt x="15187" y="1"/>
                    <a:pt x="15097" y="1"/>
                  </a:cubicBezTo>
                  <a:lnTo>
                    <a:pt x="787" y="686"/>
                  </a:lnTo>
                  <a:lnTo>
                    <a:pt x="719" y="686"/>
                  </a:lnTo>
                  <a:cubicBezTo>
                    <a:pt x="303" y="742"/>
                    <a:pt x="0" y="1136"/>
                    <a:pt x="56" y="1551"/>
                  </a:cubicBezTo>
                  <a:cubicBezTo>
                    <a:pt x="113" y="1978"/>
                    <a:pt x="495" y="2270"/>
                    <a:pt x="921" y="2225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118"/>
            <p:cNvSpPr/>
            <p:nvPr/>
          </p:nvSpPr>
          <p:spPr>
            <a:xfrm>
              <a:off x="3859725" y="1005250"/>
              <a:ext cx="419850" cy="128900"/>
            </a:xfrm>
            <a:custGeom>
              <a:rect b="b" l="l" r="r" t="t"/>
              <a:pathLst>
                <a:path extrusionOk="0" h="5156" w="16794">
                  <a:moveTo>
                    <a:pt x="16771" y="158"/>
                  </a:moveTo>
                  <a:cubicBezTo>
                    <a:pt x="16749" y="68"/>
                    <a:pt x="16659" y="1"/>
                    <a:pt x="16557" y="23"/>
                  </a:cubicBezTo>
                  <a:lnTo>
                    <a:pt x="697" y="3528"/>
                  </a:lnTo>
                  <a:cubicBezTo>
                    <a:pt x="686" y="3538"/>
                    <a:pt x="664" y="3538"/>
                    <a:pt x="641" y="3550"/>
                  </a:cubicBezTo>
                  <a:cubicBezTo>
                    <a:pt x="237" y="3673"/>
                    <a:pt x="0" y="4100"/>
                    <a:pt x="125" y="4504"/>
                  </a:cubicBezTo>
                  <a:cubicBezTo>
                    <a:pt x="248" y="4920"/>
                    <a:pt x="674" y="5156"/>
                    <a:pt x="1091" y="5033"/>
                  </a:cubicBezTo>
                  <a:lnTo>
                    <a:pt x="16647" y="371"/>
                  </a:lnTo>
                  <a:cubicBezTo>
                    <a:pt x="16737" y="338"/>
                    <a:pt x="16794" y="248"/>
                    <a:pt x="16771" y="158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118"/>
            <p:cNvSpPr/>
            <p:nvPr/>
          </p:nvSpPr>
          <p:spPr>
            <a:xfrm>
              <a:off x="3887525" y="849950"/>
              <a:ext cx="43550" cy="43825"/>
            </a:xfrm>
            <a:custGeom>
              <a:rect b="b" l="l" r="r" t="t"/>
              <a:pathLst>
                <a:path extrusionOk="0" h="1753" w="1742">
                  <a:moveTo>
                    <a:pt x="810" y="1708"/>
                  </a:moveTo>
                  <a:cubicBezTo>
                    <a:pt x="1270" y="1753"/>
                    <a:pt x="1674" y="1405"/>
                    <a:pt x="1708" y="933"/>
                  </a:cubicBezTo>
                  <a:cubicBezTo>
                    <a:pt x="1742" y="472"/>
                    <a:pt x="1394" y="68"/>
                    <a:pt x="933" y="35"/>
                  </a:cubicBezTo>
                  <a:cubicBezTo>
                    <a:pt x="473" y="1"/>
                    <a:pt x="68" y="349"/>
                    <a:pt x="34" y="809"/>
                  </a:cubicBezTo>
                  <a:cubicBezTo>
                    <a:pt x="1" y="1270"/>
                    <a:pt x="349" y="1675"/>
                    <a:pt x="810" y="1708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118"/>
            <p:cNvSpPr/>
            <p:nvPr/>
          </p:nvSpPr>
          <p:spPr>
            <a:xfrm>
              <a:off x="3928525" y="785925"/>
              <a:ext cx="43850" cy="43825"/>
            </a:xfrm>
            <a:custGeom>
              <a:rect b="b" l="l" r="r" t="t"/>
              <a:pathLst>
                <a:path extrusionOk="0" h="1753" w="1754">
                  <a:moveTo>
                    <a:pt x="810" y="1720"/>
                  </a:moveTo>
                  <a:cubicBezTo>
                    <a:pt x="1281" y="1753"/>
                    <a:pt x="1686" y="1405"/>
                    <a:pt x="1719" y="933"/>
                  </a:cubicBezTo>
                  <a:cubicBezTo>
                    <a:pt x="1753" y="472"/>
                    <a:pt x="1405" y="68"/>
                    <a:pt x="944" y="35"/>
                  </a:cubicBezTo>
                  <a:cubicBezTo>
                    <a:pt x="473" y="0"/>
                    <a:pt x="68" y="349"/>
                    <a:pt x="34" y="809"/>
                  </a:cubicBezTo>
                  <a:cubicBezTo>
                    <a:pt x="1" y="1270"/>
                    <a:pt x="349" y="1675"/>
                    <a:pt x="810" y="1720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118"/>
            <p:cNvSpPr/>
            <p:nvPr/>
          </p:nvSpPr>
          <p:spPr>
            <a:xfrm>
              <a:off x="3781400" y="920150"/>
              <a:ext cx="43525" cy="43825"/>
            </a:xfrm>
            <a:custGeom>
              <a:rect b="b" l="l" r="r" t="t"/>
              <a:pathLst>
                <a:path extrusionOk="0" h="1753" w="1741">
                  <a:moveTo>
                    <a:pt x="809" y="1720"/>
                  </a:moveTo>
                  <a:cubicBezTo>
                    <a:pt x="1269" y="1753"/>
                    <a:pt x="1673" y="1405"/>
                    <a:pt x="1707" y="933"/>
                  </a:cubicBezTo>
                  <a:cubicBezTo>
                    <a:pt x="1741" y="472"/>
                    <a:pt x="1404" y="68"/>
                    <a:pt x="932" y="35"/>
                  </a:cubicBezTo>
                  <a:cubicBezTo>
                    <a:pt x="472" y="1"/>
                    <a:pt x="67" y="349"/>
                    <a:pt x="33" y="809"/>
                  </a:cubicBezTo>
                  <a:cubicBezTo>
                    <a:pt x="0" y="1270"/>
                    <a:pt x="348" y="1675"/>
                    <a:pt x="809" y="1720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118"/>
            <p:cNvSpPr/>
            <p:nvPr/>
          </p:nvSpPr>
          <p:spPr>
            <a:xfrm>
              <a:off x="3822400" y="1015350"/>
              <a:ext cx="43825" cy="43850"/>
            </a:xfrm>
            <a:custGeom>
              <a:rect b="b" l="l" r="r" t="t"/>
              <a:pathLst>
                <a:path extrusionOk="0" h="1754" w="1753">
                  <a:moveTo>
                    <a:pt x="809" y="1719"/>
                  </a:moveTo>
                  <a:cubicBezTo>
                    <a:pt x="1269" y="1753"/>
                    <a:pt x="1673" y="1405"/>
                    <a:pt x="1707" y="945"/>
                  </a:cubicBezTo>
                  <a:cubicBezTo>
                    <a:pt x="1752" y="484"/>
                    <a:pt x="1404" y="79"/>
                    <a:pt x="932" y="34"/>
                  </a:cubicBezTo>
                  <a:cubicBezTo>
                    <a:pt x="472" y="1"/>
                    <a:pt x="67" y="349"/>
                    <a:pt x="33" y="821"/>
                  </a:cubicBezTo>
                  <a:cubicBezTo>
                    <a:pt x="0" y="1281"/>
                    <a:pt x="348" y="1686"/>
                    <a:pt x="809" y="1719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118"/>
            <p:cNvSpPr/>
            <p:nvPr/>
          </p:nvSpPr>
          <p:spPr>
            <a:xfrm>
              <a:off x="3809750" y="1102425"/>
              <a:ext cx="43825" cy="43825"/>
            </a:xfrm>
            <a:custGeom>
              <a:rect b="b" l="l" r="r" t="t"/>
              <a:pathLst>
                <a:path extrusionOk="0" h="1753" w="1753">
                  <a:moveTo>
                    <a:pt x="933" y="45"/>
                  </a:moveTo>
                  <a:cubicBezTo>
                    <a:pt x="472" y="0"/>
                    <a:pt x="67" y="348"/>
                    <a:pt x="34" y="820"/>
                  </a:cubicBezTo>
                  <a:cubicBezTo>
                    <a:pt x="0" y="1281"/>
                    <a:pt x="349" y="1685"/>
                    <a:pt x="809" y="1718"/>
                  </a:cubicBezTo>
                  <a:cubicBezTo>
                    <a:pt x="1270" y="1752"/>
                    <a:pt x="1674" y="1404"/>
                    <a:pt x="1719" y="944"/>
                  </a:cubicBezTo>
                  <a:cubicBezTo>
                    <a:pt x="1752" y="483"/>
                    <a:pt x="1405" y="78"/>
                    <a:pt x="933" y="45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8" name="Google Shape;848;p118"/>
          <p:cNvGrpSpPr/>
          <p:nvPr/>
        </p:nvGrpSpPr>
        <p:grpSpPr>
          <a:xfrm rot="-905927">
            <a:off x="3935819" y="1802659"/>
            <a:ext cx="3584219" cy="3035398"/>
            <a:chOff x="3781400" y="429575"/>
            <a:chExt cx="1126350" cy="1108700"/>
          </a:xfrm>
        </p:grpSpPr>
        <p:sp>
          <p:nvSpPr>
            <p:cNvPr id="849" name="Google Shape;849;p118"/>
            <p:cNvSpPr/>
            <p:nvPr/>
          </p:nvSpPr>
          <p:spPr>
            <a:xfrm>
              <a:off x="4104600" y="527875"/>
              <a:ext cx="218775" cy="407200"/>
            </a:xfrm>
            <a:custGeom>
              <a:rect b="b" l="l" r="r" t="t"/>
              <a:pathLst>
                <a:path extrusionOk="0" h="16288" w="8751">
                  <a:moveTo>
                    <a:pt x="8627" y="16243"/>
                  </a:moveTo>
                  <a:cubicBezTo>
                    <a:pt x="8717" y="16208"/>
                    <a:pt x="8751" y="16096"/>
                    <a:pt x="8706" y="16006"/>
                  </a:cubicBezTo>
                  <a:lnTo>
                    <a:pt x="1585" y="562"/>
                  </a:lnTo>
                  <a:cubicBezTo>
                    <a:pt x="1585" y="550"/>
                    <a:pt x="1573" y="528"/>
                    <a:pt x="1562" y="517"/>
                  </a:cubicBezTo>
                  <a:cubicBezTo>
                    <a:pt x="1360" y="135"/>
                    <a:pt x="888" y="0"/>
                    <a:pt x="517" y="202"/>
                  </a:cubicBezTo>
                  <a:cubicBezTo>
                    <a:pt x="135" y="415"/>
                    <a:pt x="0" y="887"/>
                    <a:pt x="203" y="1258"/>
                  </a:cubicBezTo>
                  <a:lnTo>
                    <a:pt x="8392" y="16175"/>
                  </a:lnTo>
                  <a:cubicBezTo>
                    <a:pt x="8436" y="16253"/>
                    <a:pt x="8537" y="16287"/>
                    <a:pt x="8627" y="16243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118"/>
            <p:cNvSpPr/>
            <p:nvPr/>
          </p:nvSpPr>
          <p:spPr>
            <a:xfrm>
              <a:off x="4205975" y="582050"/>
              <a:ext cx="118250" cy="315950"/>
            </a:xfrm>
            <a:custGeom>
              <a:rect b="b" l="l" r="r" t="t"/>
              <a:pathLst>
                <a:path extrusionOk="0" h="12638" w="4730">
                  <a:moveTo>
                    <a:pt x="4584" y="12615"/>
                  </a:moveTo>
                  <a:cubicBezTo>
                    <a:pt x="4673" y="12593"/>
                    <a:pt x="4729" y="12491"/>
                    <a:pt x="4707" y="12401"/>
                  </a:cubicBezTo>
                  <a:lnTo>
                    <a:pt x="1618" y="675"/>
                  </a:lnTo>
                  <a:cubicBezTo>
                    <a:pt x="1618" y="652"/>
                    <a:pt x="1607" y="630"/>
                    <a:pt x="1596" y="607"/>
                  </a:cubicBezTo>
                  <a:cubicBezTo>
                    <a:pt x="1449" y="203"/>
                    <a:pt x="1000" y="1"/>
                    <a:pt x="607" y="147"/>
                  </a:cubicBezTo>
                  <a:cubicBezTo>
                    <a:pt x="203" y="293"/>
                    <a:pt x="1" y="742"/>
                    <a:pt x="146" y="1146"/>
                  </a:cubicBezTo>
                  <a:lnTo>
                    <a:pt x="4370" y="12503"/>
                  </a:lnTo>
                  <a:cubicBezTo>
                    <a:pt x="4404" y="12593"/>
                    <a:pt x="4494" y="12638"/>
                    <a:pt x="4584" y="12615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118"/>
            <p:cNvSpPr/>
            <p:nvPr/>
          </p:nvSpPr>
          <p:spPr>
            <a:xfrm>
              <a:off x="4275625" y="484625"/>
              <a:ext cx="122450" cy="429375"/>
            </a:xfrm>
            <a:custGeom>
              <a:rect b="b" l="l" r="r" t="t"/>
              <a:pathLst>
                <a:path extrusionOk="0" h="17175" w="4898">
                  <a:moveTo>
                    <a:pt x="2449" y="16568"/>
                  </a:moveTo>
                  <a:cubicBezTo>
                    <a:pt x="2482" y="16557"/>
                    <a:pt x="2517" y="16535"/>
                    <a:pt x="2539" y="16512"/>
                  </a:cubicBezTo>
                  <a:lnTo>
                    <a:pt x="2517" y="16972"/>
                  </a:lnTo>
                  <a:cubicBezTo>
                    <a:pt x="2517" y="17062"/>
                    <a:pt x="2584" y="17152"/>
                    <a:pt x="2674" y="17164"/>
                  </a:cubicBezTo>
                  <a:cubicBezTo>
                    <a:pt x="2774" y="17175"/>
                    <a:pt x="2864" y="17107"/>
                    <a:pt x="2876" y="17007"/>
                  </a:cubicBezTo>
                  <a:lnTo>
                    <a:pt x="4875" y="887"/>
                  </a:lnTo>
                  <a:lnTo>
                    <a:pt x="4875" y="832"/>
                  </a:lnTo>
                  <a:cubicBezTo>
                    <a:pt x="4898" y="405"/>
                    <a:pt x="4572" y="34"/>
                    <a:pt x="4145" y="11"/>
                  </a:cubicBezTo>
                  <a:cubicBezTo>
                    <a:pt x="3718" y="0"/>
                    <a:pt x="3359" y="326"/>
                    <a:pt x="3336" y="752"/>
                  </a:cubicBezTo>
                  <a:lnTo>
                    <a:pt x="2572" y="15928"/>
                  </a:lnTo>
                  <a:lnTo>
                    <a:pt x="1606" y="4988"/>
                  </a:lnTo>
                  <a:cubicBezTo>
                    <a:pt x="1606" y="4965"/>
                    <a:pt x="1606" y="4931"/>
                    <a:pt x="1595" y="4909"/>
                  </a:cubicBezTo>
                  <a:cubicBezTo>
                    <a:pt x="1516" y="4493"/>
                    <a:pt x="1112" y="4212"/>
                    <a:pt x="697" y="4291"/>
                  </a:cubicBezTo>
                  <a:cubicBezTo>
                    <a:pt x="270" y="4381"/>
                    <a:pt x="0" y="4785"/>
                    <a:pt x="79" y="5201"/>
                  </a:cubicBezTo>
                  <a:lnTo>
                    <a:pt x="2258" y="16422"/>
                  </a:lnTo>
                  <a:cubicBezTo>
                    <a:pt x="2269" y="16512"/>
                    <a:pt x="2359" y="16568"/>
                    <a:pt x="2449" y="16568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118"/>
            <p:cNvSpPr/>
            <p:nvPr/>
          </p:nvSpPr>
          <p:spPr>
            <a:xfrm>
              <a:off x="4051525" y="599475"/>
              <a:ext cx="238425" cy="316200"/>
            </a:xfrm>
            <a:custGeom>
              <a:rect b="b" l="l" r="r" t="t"/>
              <a:pathLst>
                <a:path extrusionOk="0" h="12648" w="9537">
                  <a:moveTo>
                    <a:pt x="393" y="270"/>
                  </a:moveTo>
                  <a:cubicBezTo>
                    <a:pt x="57" y="539"/>
                    <a:pt x="1" y="1023"/>
                    <a:pt x="270" y="1360"/>
                  </a:cubicBezTo>
                  <a:lnTo>
                    <a:pt x="9189" y="12558"/>
                  </a:lnTo>
                  <a:cubicBezTo>
                    <a:pt x="9245" y="12625"/>
                    <a:pt x="9357" y="12648"/>
                    <a:pt x="9425" y="12592"/>
                  </a:cubicBezTo>
                  <a:cubicBezTo>
                    <a:pt x="9514" y="12536"/>
                    <a:pt x="9537" y="12435"/>
                    <a:pt x="9481" y="12345"/>
                  </a:cubicBezTo>
                  <a:lnTo>
                    <a:pt x="1517" y="449"/>
                  </a:lnTo>
                  <a:cubicBezTo>
                    <a:pt x="1506" y="427"/>
                    <a:pt x="1494" y="404"/>
                    <a:pt x="1472" y="394"/>
                  </a:cubicBezTo>
                  <a:cubicBezTo>
                    <a:pt x="1214" y="57"/>
                    <a:pt x="720" y="0"/>
                    <a:pt x="393" y="270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118"/>
            <p:cNvSpPr/>
            <p:nvPr/>
          </p:nvSpPr>
          <p:spPr>
            <a:xfrm>
              <a:off x="3973725" y="632050"/>
              <a:ext cx="317075" cy="310600"/>
            </a:xfrm>
            <a:custGeom>
              <a:rect b="b" l="l" r="r" t="t"/>
              <a:pathLst>
                <a:path extrusionOk="0" h="12424" w="12683">
                  <a:moveTo>
                    <a:pt x="293" y="337"/>
                  </a:moveTo>
                  <a:cubicBezTo>
                    <a:pt x="1" y="652"/>
                    <a:pt x="23" y="1146"/>
                    <a:pt x="338" y="1438"/>
                  </a:cubicBezTo>
                  <a:lnTo>
                    <a:pt x="12368" y="12356"/>
                  </a:lnTo>
                  <a:cubicBezTo>
                    <a:pt x="12436" y="12423"/>
                    <a:pt x="12537" y="12423"/>
                    <a:pt x="12604" y="12356"/>
                  </a:cubicBezTo>
                  <a:cubicBezTo>
                    <a:pt x="12683" y="12288"/>
                    <a:pt x="12683" y="12176"/>
                    <a:pt x="12616" y="12098"/>
                  </a:cubicBezTo>
                  <a:lnTo>
                    <a:pt x="1416" y="326"/>
                  </a:lnTo>
                  <a:lnTo>
                    <a:pt x="1383" y="292"/>
                  </a:lnTo>
                  <a:cubicBezTo>
                    <a:pt x="1068" y="0"/>
                    <a:pt x="574" y="22"/>
                    <a:pt x="293" y="337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118"/>
            <p:cNvSpPr/>
            <p:nvPr/>
          </p:nvSpPr>
          <p:spPr>
            <a:xfrm>
              <a:off x="4191650" y="529250"/>
              <a:ext cx="48050" cy="48075"/>
            </a:xfrm>
            <a:custGeom>
              <a:rect b="b" l="l" r="r" t="t"/>
              <a:pathLst>
                <a:path extrusionOk="0" h="1923" w="1922">
                  <a:moveTo>
                    <a:pt x="1348" y="1708"/>
                  </a:moveTo>
                  <a:cubicBezTo>
                    <a:pt x="1764" y="1506"/>
                    <a:pt x="1922" y="1001"/>
                    <a:pt x="1719" y="585"/>
                  </a:cubicBezTo>
                  <a:cubicBezTo>
                    <a:pt x="1506" y="170"/>
                    <a:pt x="1001" y="1"/>
                    <a:pt x="585" y="203"/>
                  </a:cubicBezTo>
                  <a:cubicBezTo>
                    <a:pt x="169" y="417"/>
                    <a:pt x="0" y="922"/>
                    <a:pt x="214" y="1338"/>
                  </a:cubicBezTo>
                  <a:cubicBezTo>
                    <a:pt x="427" y="1753"/>
                    <a:pt x="933" y="1922"/>
                    <a:pt x="1348" y="1708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118"/>
            <p:cNvSpPr/>
            <p:nvPr/>
          </p:nvSpPr>
          <p:spPr>
            <a:xfrm>
              <a:off x="4267750" y="5315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337" y="1708"/>
                  </a:moveTo>
                  <a:cubicBezTo>
                    <a:pt x="1753" y="1506"/>
                    <a:pt x="1921" y="989"/>
                    <a:pt x="1719" y="574"/>
                  </a:cubicBezTo>
                  <a:cubicBezTo>
                    <a:pt x="1506" y="170"/>
                    <a:pt x="1000" y="1"/>
                    <a:pt x="585" y="203"/>
                  </a:cubicBezTo>
                  <a:cubicBezTo>
                    <a:pt x="169" y="417"/>
                    <a:pt x="1" y="922"/>
                    <a:pt x="214" y="1338"/>
                  </a:cubicBezTo>
                  <a:cubicBezTo>
                    <a:pt x="416" y="1753"/>
                    <a:pt x="922" y="1922"/>
                    <a:pt x="1337" y="1708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118"/>
            <p:cNvSpPr/>
            <p:nvPr/>
          </p:nvSpPr>
          <p:spPr>
            <a:xfrm>
              <a:off x="4076800" y="4745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337" y="1719"/>
                  </a:moveTo>
                  <a:cubicBezTo>
                    <a:pt x="1753" y="1506"/>
                    <a:pt x="1921" y="1000"/>
                    <a:pt x="1719" y="585"/>
                  </a:cubicBezTo>
                  <a:cubicBezTo>
                    <a:pt x="1506" y="169"/>
                    <a:pt x="1000" y="1"/>
                    <a:pt x="585" y="214"/>
                  </a:cubicBezTo>
                  <a:cubicBezTo>
                    <a:pt x="169" y="428"/>
                    <a:pt x="1" y="933"/>
                    <a:pt x="214" y="1349"/>
                  </a:cubicBezTo>
                  <a:cubicBezTo>
                    <a:pt x="416" y="1764"/>
                    <a:pt x="922" y="1921"/>
                    <a:pt x="1337" y="1719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118"/>
            <p:cNvSpPr/>
            <p:nvPr/>
          </p:nvSpPr>
          <p:spPr>
            <a:xfrm>
              <a:off x="4016425" y="559025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337" y="1708"/>
                  </a:moveTo>
                  <a:cubicBezTo>
                    <a:pt x="1753" y="1495"/>
                    <a:pt x="1922" y="989"/>
                    <a:pt x="1708" y="574"/>
                  </a:cubicBezTo>
                  <a:cubicBezTo>
                    <a:pt x="1505" y="158"/>
                    <a:pt x="1000" y="1"/>
                    <a:pt x="584" y="203"/>
                  </a:cubicBezTo>
                  <a:cubicBezTo>
                    <a:pt x="169" y="417"/>
                    <a:pt x="0" y="922"/>
                    <a:pt x="202" y="1338"/>
                  </a:cubicBezTo>
                  <a:cubicBezTo>
                    <a:pt x="416" y="1753"/>
                    <a:pt x="921" y="1922"/>
                    <a:pt x="1337" y="1708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118"/>
            <p:cNvSpPr/>
            <p:nvPr/>
          </p:nvSpPr>
          <p:spPr>
            <a:xfrm>
              <a:off x="3935275" y="593025"/>
              <a:ext cx="48025" cy="48025"/>
            </a:xfrm>
            <a:custGeom>
              <a:rect b="b" l="l" r="r" t="t"/>
              <a:pathLst>
                <a:path extrusionOk="0" h="1921" w="1921">
                  <a:moveTo>
                    <a:pt x="1337" y="1718"/>
                  </a:moveTo>
                  <a:cubicBezTo>
                    <a:pt x="1753" y="1505"/>
                    <a:pt x="1921" y="999"/>
                    <a:pt x="1719" y="584"/>
                  </a:cubicBezTo>
                  <a:cubicBezTo>
                    <a:pt x="1506" y="168"/>
                    <a:pt x="1000" y="0"/>
                    <a:pt x="585" y="213"/>
                  </a:cubicBezTo>
                  <a:cubicBezTo>
                    <a:pt x="169" y="427"/>
                    <a:pt x="1" y="932"/>
                    <a:pt x="213" y="1348"/>
                  </a:cubicBezTo>
                  <a:cubicBezTo>
                    <a:pt x="416" y="1752"/>
                    <a:pt x="922" y="1920"/>
                    <a:pt x="1337" y="1718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118"/>
            <p:cNvSpPr/>
            <p:nvPr/>
          </p:nvSpPr>
          <p:spPr>
            <a:xfrm>
              <a:off x="4365750" y="1032775"/>
              <a:ext cx="218500" cy="406900"/>
            </a:xfrm>
            <a:custGeom>
              <a:rect b="b" l="l" r="r" t="t"/>
              <a:pathLst>
                <a:path extrusionOk="0" h="16276" w="8740">
                  <a:moveTo>
                    <a:pt x="7179" y="15771"/>
                  </a:moveTo>
                  <a:cubicBezTo>
                    <a:pt x="7392" y="16141"/>
                    <a:pt x="7863" y="16276"/>
                    <a:pt x="8235" y="16074"/>
                  </a:cubicBezTo>
                  <a:cubicBezTo>
                    <a:pt x="8605" y="15872"/>
                    <a:pt x="8740" y="15400"/>
                    <a:pt x="8537" y="15018"/>
                  </a:cubicBezTo>
                  <a:lnTo>
                    <a:pt x="349" y="113"/>
                  </a:lnTo>
                  <a:cubicBezTo>
                    <a:pt x="304" y="34"/>
                    <a:pt x="214" y="0"/>
                    <a:pt x="125" y="34"/>
                  </a:cubicBezTo>
                  <a:cubicBezTo>
                    <a:pt x="35" y="79"/>
                    <a:pt x="1" y="180"/>
                    <a:pt x="35" y="270"/>
                  </a:cubicBezTo>
                  <a:lnTo>
                    <a:pt x="7156" y="15714"/>
                  </a:lnTo>
                  <a:cubicBezTo>
                    <a:pt x="7167" y="15737"/>
                    <a:pt x="7179" y="15749"/>
                    <a:pt x="7179" y="15771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118"/>
            <p:cNvSpPr/>
            <p:nvPr/>
          </p:nvSpPr>
          <p:spPr>
            <a:xfrm>
              <a:off x="4364625" y="1069550"/>
              <a:ext cx="118525" cy="316225"/>
            </a:xfrm>
            <a:custGeom>
              <a:rect b="b" l="l" r="r" t="t"/>
              <a:pathLst>
                <a:path extrusionOk="0" h="12649" w="4741">
                  <a:moveTo>
                    <a:pt x="158" y="23"/>
                  </a:moveTo>
                  <a:cubicBezTo>
                    <a:pt x="57" y="45"/>
                    <a:pt x="1" y="147"/>
                    <a:pt x="23" y="248"/>
                  </a:cubicBezTo>
                  <a:lnTo>
                    <a:pt x="3113" y="11964"/>
                  </a:lnTo>
                  <a:cubicBezTo>
                    <a:pt x="3123" y="11986"/>
                    <a:pt x="3123" y="12019"/>
                    <a:pt x="3135" y="12042"/>
                  </a:cubicBezTo>
                  <a:cubicBezTo>
                    <a:pt x="3281" y="12435"/>
                    <a:pt x="3730" y="12648"/>
                    <a:pt x="4134" y="12491"/>
                  </a:cubicBezTo>
                  <a:cubicBezTo>
                    <a:pt x="4528" y="12345"/>
                    <a:pt x="4741" y="11896"/>
                    <a:pt x="4584" y="11503"/>
                  </a:cubicBezTo>
                  <a:lnTo>
                    <a:pt x="372" y="135"/>
                  </a:lnTo>
                  <a:cubicBezTo>
                    <a:pt x="338" y="45"/>
                    <a:pt x="248" y="0"/>
                    <a:pt x="158" y="23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118"/>
            <p:cNvSpPr/>
            <p:nvPr/>
          </p:nvSpPr>
          <p:spPr>
            <a:xfrm>
              <a:off x="4290775" y="1053550"/>
              <a:ext cx="122750" cy="429675"/>
            </a:xfrm>
            <a:custGeom>
              <a:rect b="b" l="l" r="r" t="t"/>
              <a:pathLst>
                <a:path extrusionOk="0" h="17187" w="4910">
                  <a:moveTo>
                    <a:pt x="2460" y="618"/>
                  </a:moveTo>
                  <a:cubicBezTo>
                    <a:pt x="2416" y="618"/>
                    <a:pt x="2393" y="640"/>
                    <a:pt x="2360" y="663"/>
                  </a:cubicBezTo>
                  <a:lnTo>
                    <a:pt x="2382" y="203"/>
                  </a:lnTo>
                  <a:cubicBezTo>
                    <a:pt x="2393" y="113"/>
                    <a:pt x="2326" y="34"/>
                    <a:pt x="2236" y="11"/>
                  </a:cubicBezTo>
                  <a:cubicBezTo>
                    <a:pt x="2135" y="1"/>
                    <a:pt x="2045" y="79"/>
                    <a:pt x="2034" y="169"/>
                  </a:cubicBezTo>
                  <a:lnTo>
                    <a:pt x="34" y="16299"/>
                  </a:lnTo>
                  <a:cubicBezTo>
                    <a:pt x="23" y="16310"/>
                    <a:pt x="23" y="16333"/>
                    <a:pt x="23" y="16355"/>
                  </a:cubicBezTo>
                  <a:cubicBezTo>
                    <a:pt x="1" y="16782"/>
                    <a:pt x="326" y="17142"/>
                    <a:pt x="753" y="17164"/>
                  </a:cubicBezTo>
                  <a:cubicBezTo>
                    <a:pt x="1180" y="17186"/>
                    <a:pt x="1551" y="16860"/>
                    <a:pt x="1574" y="16433"/>
                  </a:cubicBezTo>
                  <a:lnTo>
                    <a:pt x="2337" y="1247"/>
                  </a:lnTo>
                  <a:lnTo>
                    <a:pt x="3292" y="12188"/>
                  </a:lnTo>
                  <a:cubicBezTo>
                    <a:pt x="3292" y="12222"/>
                    <a:pt x="3303" y="12244"/>
                    <a:pt x="3303" y="12267"/>
                  </a:cubicBezTo>
                  <a:cubicBezTo>
                    <a:pt x="3382" y="12693"/>
                    <a:pt x="3798" y="12963"/>
                    <a:pt x="4213" y="12884"/>
                  </a:cubicBezTo>
                  <a:cubicBezTo>
                    <a:pt x="4629" y="12806"/>
                    <a:pt x="4909" y="12401"/>
                    <a:pt x="4819" y="11975"/>
                  </a:cubicBezTo>
                  <a:lnTo>
                    <a:pt x="2652" y="753"/>
                  </a:lnTo>
                  <a:cubicBezTo>
                    <a:pt x="2629" y="675"/>
                    <a:pt x="2550" y="607"/>
                    <a:pt x="2460" y="618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118"/>
            <p:cNvSpPr/>
            <p:nvPr/>
          </p:nvSpPr>
          <p:spPr>
            <a:xfrm>
              <a:off x="4399175" y="1051875"/>
              <a:ext cx="238150" cy="316225"/>
            </a:xfrm>
            <a:custGeom>
              <a:rect b="b" l="l" r="r" t="t"/>
              <a:pathLst>
                <a:path extrusionOk="0" h="12649" w="9526">
                  <a:moveTo>
                    <a:pt x="9144" y="12379"/>
                  </a:moveTo>
                  <a:cubicBezTo>
                    <a:pt x="9481" y="12120"/>
                    <a:pt x="9526" y="11626"/>
                    <a:pt x="9267" y="11300"/>
                  </a:cubicBezTo>
                  <a:lnTo>
                    <a:pt x="338" y="90"/>
                  </a:lnTo>
                  <a:cubicBezTo>
                    <a:pt x="281" y="23"/>
                    <a:pt x="180" y="0"/>
                    <a:pt x="101" y="56"/>
                  </a:cubicBezTo>
                  <a:cubicBezTo>
                    <a:pt x="23" y="113"/>
                    <a:pt x="1" y="225"/>
                    <a:pt x="56" y="303"/>
                  </a:cubicBezTo>
                  <a:lnTo>
                    <a:pt x="8021" y="12210"/>
                  </a:lnTo>
                  <a:cubicBezTo>
                    <a:pt x="8032" y="12221"/>
                    <a:pt x="8043" y="12244"/>
                    <a:pt x="8054" y="12255"/>
                  </a:cubicBezTo>
                  <a:cubicBezTo>
                    <a:pt x="8324" y="12592"/>
                    <a:pt x="8807" y="12648"/>
                    <a:pt x="9144" y="12379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118"/>
            <p:cNvSpPr/>
            <p:nvPr/>
          </p:nvSpPr>
          <p:spPr>
            <a:xfrm>
              <a:off x="4398050" y="1025175"/>
              <a:ext cx="317050" cy="310350"/>
            </a:xfrm>
            <a:custGeom>
              <a:rect b="b" l="l" r="r" t="t"/>
              <a:pathLst>
                <a:path extrusionOk="0" h="12414" w="12682">
                  <a:moveTo>
                    <a:pt x="12402" y="12076"/>
                  </a:moveTo>
                  <a:cubicBezTo>
                    <a:pt x="12682" y="11762"/>
                    <a:pt x="12659" y="11267"/>
                    <a:pt x="12345" y="10986"/>
                  </a:cubicBezTo>
                  <a:lnTo>
                    <a:pt x="326" y="57"/>
                  </a:lnTo>
                  <a:cubicBezTo>
                    <a:pt x="259" y="1"/>
                    <a:pt x="146" y="1"/>
                    <a:pt x="79" y="57"/>
                  </a:cubicBezTo>
                  <a:cubicBezTo>
                    <a:pt x="12" y="125"/>
                    <a:pt x="1" y="237"/>
                    <a:pt x="79" y="315"/>
                  </a:cubicBezTo>
                  <a:lnTo>
                    <a:pt x="11267" y="12087"/>
                  </a:lnTo>
                  <a:cubicBezTo>
                    <a:pt x="11278" y="12099"/>
                    <a:pt x="11289" y="12121"/>
                    <a:pt x="11312" y="12132"/>
                  </a:cubicBezTo>
                  <a:cubicBezTo>
                    <a:pt x="11626" y="12413"/>
                    <a:pt x="12110" y="12391"/>
                    <a:pt x="12402" y="12076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118"/>
            <p:cNvSpPr/>
            <p:nvPr/>
          </p:nvSpPr>
          <p:spPr>
            <a:xfrm>
              <a:off x="4449175" y="1390250"/>
              <a:ext cx="48025" cy="48050"/>
            </a:xfrm>
            <a:custGeom>
              <a:rect b="b" l="l" r="r" t="t"/>
              <a:pathLst>
                <a:path extrusionOk="0" h="1922" w="1921">
                  <a:moveTo>
                    <a:pt x="584" y="214"/>
                  </a:moveTo>
                  <a:cubicBezTo>
                    <a:pt x="168" y="427"/>
                    <a:pt x="0" y="933"/>
                    <a:pt x="213" y="1348"/>
                  </a:cubicBezTo>
                  <a:cubicBezTo>
                    <a:pt x="415" y="1764"/>
                    <a:pt x="921" y="1921"/>
                    <a:pt x="1336" y="1719"/>
                  </a:cubicBezTo>
                  <a:cubicBezTo>
                    <a:pt x="1752" y="1505"/>
                    <a:pt x="1920" y="1000"/>
                    <a:pt x="1718" y="584"/>
                  </a:cubicBezTo>
                  <a:cubicBezTo>
                    <a:pt x="1505" y="169"/>
                    <a:pt x="999" y="0"/>
                    <a:pt x="584" y="214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118"/>
            <p:cNvSpPr/>
            <p:nvPr/>
          </p:nvSpPr>
          <p:spPr>
            <a:xfrm>
              <a:off x="4373050" y="1388275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585" y="203"/>
                  </a:moveTo>
                  <a:cubicBezTo>
                    <a:pt x="170" y="416"/>
                    <a:pt x="1" y="922"/>
                    <a:pt x="215" y="1337"/>
                  </a:cubicBezTo>
                  <a:cubicBezTo>
                    <a:pt x="428" y="1753"/>
                    <a:pt x="933" y="1921"/>
                    <a:pt x="1349" y="1708"/>
                  </a:cubicBezTo>
                  <a:cubicBezTo>
                    <a:pt x="1765" y="1494"/>
                    <a:pt x="1922" y="989"/>
                    <a:pt x="1720" y="573"/>
                  </a:cubicBezTo>
                  <a:cubicBezTo>
                    <a:pt x="1506" y="158"/>
                    <a:pt x="1001" y="1"/>
                    <a:pt x="585" y="203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118"/>
            <p:cNvSpPr/>
            <p:nvPr/>
          </p:nvSpPr>
          <p:spPr>
            <a:xfrm>
              <a:off x="4564000" y="1445000"/>
              <a:ext cx="48325" cy="48050"/>
            </a:xfrm>
            <a:custGeom>
              <a:rect b="b" l="l" r="r" t="t"/>
              <a:pathLst>
                <a:path extrusionOk="0" h="1922" w="1933">
                  <a:moveTo>
                    <a:pt x="585" y="214"/>
                  </a:moveTo>
                  <a:cubicBezTo>
                    <a:pt x="170" y="416"/>
                    <a:pt x="1" y="922"/>
                    <a:pt x="215" y="1337"/>
                  </a:cubicBezTo>
                  <a:cubicBezTo>
                    <a:pt x="428" y="1753"/>
                    <a:pt x="934" y="1921"/>
                    <a:pt x="1349" y="1708"/>
                  </a:cubicBezTo>
                  <a:cubicBezTo>
                    <a:pt x="1765" y="1506"/>
                    <a:pt x="1933" y="1000"/>
                    <a:pt x="1720" y="585"/>
                  </a:cubicBezTo>
                  <a:cubicBezTo>
                    <a:pt x="1506" y="169"/>
                    <a:pt x="1001" y="1"/>
                    <a:pt x="585" y="214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118"/>
            <p:cNvSpPr/>
            <p:nvPr/>
          </p:nvSpPr>
          <p:spPr>
            <a:xfrm>
              <a:off x="4624675" y="1360775"/>
              <a:ext cx="48050" cy="48025"/>
            </a:xfrm>
            <a:custGeom>
              <a:rect b="b" l="l" r="r" t="t"/>
              <a:pathLst>
                <a:path extrusionOk="0" h="1921" w="1922">
                  <a:moveTo>
                    <a:pt x="573" y="202"/>
                  </a:moveTo>
                  <a:cubicBezTo>
                    <a:pt x="157" y="415"/>
                    <a:pt x="0" y="921"/>
                    <a:pt x="202" y="1336"/>
                  </a:cubicBezTo>
                  <a:cubicBezTo>
                    <a:pt x="416" y="1752"/>
                    <a:pt x="921" y="1920"/>
                    <a:pt x="1337" y="1707"/>
                  </a:cubicBezTo>
                  <a:cubicBezTo>
                    <a:pt x="1752" y="1494"/>
                    <a:pt x="1921" y="989"/>
                    <a:pt x="1707" y="572"/>
                  </a:cubicBezTo>
                  <a:cubicBezTo>
                    <a:pt x="1494" y="157"/>
                    <a:pt x="989" y="0"/>
                    <a:pt x="573" y="202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118"/>
            <p:cNvSpPr/>
            <p:nvPr/>
          </p:nvSpPr>
          <p:spPr>
            <a:xfrm>
              <a:off x="4705550" y="13265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584" y="214"/>
                  </a:moveTo>
                  <a:cubicBezTo>
                    <a:pt x="169" y="416"/>
                    <a:pt x="0" y="922"/>
                    <a:pt x="214" y="1337"/>
                  </a:cubicBezTo>
                  <a:cubicBezTo>
                    <a:pt x="427" y="1753"/>
                    <a:pt x="933" y="1921"/>
                    <a:pt x="1348" y="1708"/>
                  </a:cubicBezTo>
                  <a:cubicBezTo>
                    <a:pt x="1764" y="1506"/>
                    <a:pt x="1921" y="1000"/>
                    <a:pt x="1719" y="585"/>
                  </a:cubicBezTo>
                  <a:cubicBezTo>
                    <a:pt x="1505" y="169"/>
                    <a:pt x="1000" y="1"/>
                    <a:pt x="584" y="214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118"/>
            <p:cNvSpPr/>
            <p:nvPr/>
          </p:nvSpPr>
          <p:spPr>
            <a:xfrm>
              <a:off x="4364625" y="518325"/>
              <a:ext cx="199150" cy="416175"/>
            </a:xfrm>
            <a:custGeom>
              <a:rect b="b" l="l" r="r" t="t"/>
              <a:pathLst>
                <a:path extrusionOk="0" h="16647" w="7966">
                  <a:moveTo>
                    <a:pt x="113" y="16602"/>
                  </a:moveTo>
                  <a:cubicBezTo>
                    <a:pt x="203" y="16647"/>
                    <a:pt x="315" y="16613"/>
                    <a:pt x="360" y="16523"/>
                  </a:cubicBezTo>
                  <a:lnTo>
                    <a:pt x="7785" y="1213"/>
                  </a:lnTo>
                  <a:cubicBezTo>
                    <a:pt x="7785" y="1202"/>
                    <a:pt x="7796" y="1179"/>
                    <a:pt x="7808" y="1168"/>
                  </a:cubicBezTo>
                  <a:cubicBezTo>
                    <a:pt x="7965" y="775"/>
                    <a:pt x="7774" y="326"/>
                    <a:pt x="7369" y="158"/>
                  </a:cubicBezTo>
                  <a:cubicBezTo>
                    <a:pt x="6977" y="0"/>
                    <a:pt x="6527" y="191"/>
                    <a:pt x="6370" y="595"/>
                  </a:cubicBezTo>
                  <a:lnTo>
                    <a:pt x="35" y="16377"/>
                  </a:lnTo>
                  <a:cubicBezTo>
                    <a:pt x="1" y="16467"/>
                    <a:pt x="35" y="16557"/>
                    <a:pt x="113" y="16602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118"/>
            <p:cNvSpPr/>
            <p:nvPr/>
          </p:nvSpPr>
          <p:spPr>
            <a:xfrm>
              <a:off x="4393575" y="630650"/>
              <a:ext cx="192650" cy="281400"/>
            </a:xfrm>
            <a:custGeom>
              <a:rect b="b" l="l" r="r" t="t"/>
              <a:pathLst>
                <a:path extrusionOk="0" h="11256" w="7706">
                  <a:moveTo>
                    <a:pt x="6156" y="495"/>
                  </a:moveTo>
                  <a:lnTo>
                    <a:pt x="45" y="10963"/>
                  </a:lnTo>
                  <a:cubicBezTo>
                    <a:pt x="0" y="11042"/>
                    <a:pt x="23" y="11143"/>
                    <a:pt x="101" y="11199"/>
                  </a:cubicBezTo>
                  <a:cubicBezTo>
                    <a:pt x="180" y="11255"/>
                    <a:pt x="292" y="11233"/>
                    <a:pt x="348" y="11154"/>
                  </a:cubicBezTo>
                  <a:lnTo>
                    <a:pt x="7459" y="1337"/>
                  </a:lnTo>
                  <a:lnTo>
                    <a:pt x="7492" y="1269"/>
                  </a:lnTo>
                  <a:cubicBezTo>
                    <a:pt x="7706" y="899"/>
                    <a:pt x="7582" y="427"/>
                    <a:pt x="7211" y="213"/>
                  </a:cubicBezTo>
                  <a:cubicBezTo>
                    <a:pt x="6852" y="0"/>
                    <a:pt x="6369" y="123"/>
                    <a:pt x="6156" y="495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118"/>
            <p:cNvSpPr/>
            <p:nvPr/>
          </p:nvSpPr>
          <p:spPr>
            <a:xfrm>
              <a:off x="4403675" y="688500"/>
              <a:ext cx="220450" cy="237300"/>
            </a:xfrm>
            <a:custGeom>
              <a:rect b="b" l="l" r="r" t="t"/>
              <a:pathLst>
                <a:path extrusionOk="0" h="9492" w="8818">
                  <a:moveTo>
                    <a:pt x="7347" y="382"/>
                  </a:moveTo>
                  <a:lnTo>
                    <a:pt x="56" y="9177"/>
                  </a:lnTo>
                  <a:cubicBezTo>
                    <a:pt x="0" y="9244"/>
                    <a:pt x="0" y="9346"/>
                    <a:pt x="68" y="9413"/>
                  </a:cubicBezTo>
                  <a:cubicBezTo>
                    <a:pt x="135" y="9481"/>
                    <a:pt x="248" y="9491"/>
                    <a:pt x="326" y="9413"/>
                  </a:cubicBezTo>
                  <a:lnTo>
                    <a:pt x="8492" y="1426"/>
                  </a:lnTo>
                  <a:cubicBezTo>
                    <a:pt x="8503" y="1404"/>
                    <a:pt x="8526" y="1393"/>
                    <a:pt x="8548" y="1371"/>
                  </a:cubicBezTo>
                  <a:cubicBezTo>
                    <a:pt x="8818" y="1034"/>
                    <a:pt x="8773" y="550"/>
                    <a:pt x="8436" y="281"/>
                  </a:cubicBezTo>
                  <a:cubicBezTo>
                    <a:pt x="8110" y="0"/>
                    <a:pt x="7627" y="56"/>
                    <a:pt x="7347" y="382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118"/>
            <p:cNvSpPr/>
            <p:nvPr/>
          </p:nvSpPr>
          <p:spPr>
            <a:xfrm>
              <a:off x="4358450" y="523075"/>
              <a:ext cx="115450" cy="373250"/>
            </a:xfrm>
            <a:custGeom>
              <a:rect b="b" l="l" r="r" t="t"/>
              <a:pathLst>
                <a:path extrusionOk="0" h="14930" w="4618">
                  <a:moveTo>
                    <a:pt x="360" y="14783"/>
                  </a:moveTo>
                  <a:lnTo>
                    <a:pt x="4516" y="1068"/>
                  </a:lnTo>
                  <a:cubicBezTo>
                    <a:pt x="4516" y="1057"/>
                    <a:pt x="4528" y="1034"/>
                    <a:pt x="4528" y="1012"/>
                  </a:cubicBezTo>
                  <a:cubicBezTo>
                    <a:pt x="4618" y="597"/>
                    <a:pt x="4348" y="180"/>
                    <a:pt x="3932" y="91"/>
                  </a:cubicBezTo>
                  <a:cubicBezTo>
                    <a:pt x="3517" y="1"/>
                    <a:pt x="3101" y="270"/>
                    <a:pt x="3011" y="686"/>
                  </a:cubicBezTo>
                  <a:lnTo>
                    <a:pt x="12" y="14693"/>
                  </a:lnTo>
                  <a:cubicBezTo>
                    <a:pt x="1" y="14783"/>
                    <a:pt x="46" y="14873"/>
                    <a:pt x="135" y="14895"/>
                  </a:cubicBezTo>
                  <a:cubicBezTo>
                    <a:pt x="237" y="14929"/>
                    <a:pt x="327" y="14873"/>
                    <a:pt x="360" y="14783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118"/>
            <p:cNvSpPr/>
            <p:nvPr/>
          </p:nvSpPr>
          <p:spPr>
            <a:xfrm>
              <a:off x="4571875" y="587100"/>
              <a:ext cx="47750" cy="48075"/>
            </a:xfrm>
            <a:custGeom>
              <a:rect b="b" l="l" r="r" t="t"/>
              <a:pathLst>
                <a:path extrusionOk="0" h="1923" w="1910">
                  <a:moveTo>
                    <a:pt x="180" y="619"/>
                  </a:moveTo>
                  <a:cubicBezTo>
                    <a:pt x="0" y="1046"/>
                    <a:pt x="192" y="1551"/>
                    <a:pt x="619" y="1731"/>
                  </a:cubicBezTo>
                  <a:cubicBezTo>
                    <a:pt x="1034" y="1922"/>
                    <a:pt x="1540" y="1731"/>
                    <a:pt x="1719" y="1304"/>
                  </a:cubicBezTo>
                  <a:cubicBezTo>
                    <a:pt x="1910" y="877"/>
                    <a:pt x="1719" y="383"/>
                    <a:pt x="1293" y="192"/>
                  </a:cubicBezTo>
                  <a:cubicBezTo>
                    <a:pt x="866" y="1"/>
                    <a:pt x="371" y="203"/>
                    <a:pt x="180" y="619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118"/>
            <p:cNvSpPr/>
            <p:nvPr/>
          </p:nvSpPr>
          <p:spPr>
            <a:xfrm>
              <a:off x="4618225" y="647500"/>
              <a:ext cx="48025" cy="47750"/>
            </a:xfrm>
            <a:custGeom>
              <a:rect b="b" l="l" r="r" t="t"/>
              <a:pathLst>
                <a:path extrusionOk="0" h="1910" w="1921">
                  <a:moveTo>
                    <a:pt x="191" y="618"/>
                  </a:moveTo>
                  <a:cubicBezTo>
                    <a:pt x="0" y="1044"/>
                    <a:pt x="191" y="1539"/>
                    <a:pt x="618" y="1730"/>
                  </a:cubicBezTo>
                  <a:cubicBezTo>
                    <a:pt x="1044" y="1910"/>
                    <a:pt x="1539" y="1718"/>
                    <a:pt x="1730" y="1292"/>
                  </a:cubicBezTo>
                  <a:cubicBezTo>
                    <a:pt x="1920" y="876"/>
                    <a:pt x="1730" y="370"/>
                    <a:pt x="1303" y="191"/>
                  </a:cubicBezTo>
                  <a:cubicBezTo>
                    <a:pt x="876" y="0"/>
                    <a:pt x="382" y="191"/>
                    <a:pt x="191" y="618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118"/>
            <p:cNvSpPr/>
            <p:nvPr/>
          </p:nvSpPr>
          <p:spPr>
            <a:xfrm>
              <a:off x="4540975" y="463850"/>
              <a:ext cx="48050" cy="47750"/>
            </a:xfrm>
            <a:custGeom>
              <a:rect b="b" l="l" r="r" t="t"/>
              <a:pathLst>
                <a:path extrusionOk="0" h="1910" w="1922">
                  <a:moveTo>
                    <a:pt x="1731" y="1291"/>
                  </a:moveTo>
                  <a:cubicBezTo>
                    <a:pt x="1922" y="865"/>
                    <a:pt x="1731" y="370"/>
                    <a:pt x="1304" y="180"/>
                  </a:cubicBezTo>
                  <a:cubicBezTo>
                    <a:pt x="877" y="0"/>
                    <a:pt x="383" y="191"/>
                    <a:pt x="192" y="617"/>
                  </a:cubicBezTo>
                  <a:cubicBezTo>
                    <a:pt x="1" y="1034"/>
                    <a:pt x="203" y="1539"/>
                    <a:pt x="619" y="1718"/>
                  </a:cubicBezTo>
                  <a:cubicBezTo>
                    <a:pt x="1046" y="1910"/>
                    <a:pt x="1540" y="1718"/>
                    <a:pt x="1731" y="1291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118"/>
            <p:cNvSpPr/>
            <p:nvPr/>
          </p:nvSpPr>
          <p:spPr>
            <a:xfrm>
              <a:off x="4437650" y="470575"/>
              <a:ext cx="47750" cy="47775"/>
            </a:xfrm>
            <a:custGeom>
              <a:rect b="b" l="l" r="r" t="t"/>
              <a:pathLst>
                <a:path extrusionOk="0" h="1911" w="1910">
                  <a:moveTo>
                    <a:pt x="1730" y="1292"/>
                  </a:moveTo>
                  <a:cubicBezTo>
                    <a:pt x="1910" y="877"/>
                    <a:pt x="1719" y="371"/>
                    <a:pt x="1292" y="191"/>
                  </a:cubicBezTo>
                  <a:cubicBezTo>
                    <a:pt x="876" y="1"/>
                    <a:pt x="371" y="191"/>
                    <a:pt x="180" y="618"/>
                  </a:cubicBezTo>
                  <a:cubicBezTo>
                    <a:pt x="0" y="1045"/>
                    <a:pt x="192" y="1539"/>
                    <a:pt x="618" y="1731"/>
                  </a:cubicBezTo>
                  <a:cubicBezTo>
                    <a:pt x="1045" y="1910"/>
                    <a:pt x="1539" y="1719"/>
                    <a:pt x="1730" y="1292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118"/>
            <p:cNvSpPr/>
            <p:nvPr/>
          </p:nvSpPr>
          <p:spPr>
            <a:xfrm>
              <a:off x="4359875" y="429575"/>
              <a:ext cx="47750" cy="47775"/>
            </a:xfrm>
            <a:custGeom>
              <a:rect b="b" l="l" r="r" t="t"/>
              <a:pathLst>
                <a:path extrusionOk="0" h="1911" w="1910">
                  <a:moveTo>
                    <a:pt x="1718" y="1292"/>
                  </a:moveTo>
                  <a:cubicBezTo>
                    <a:pt x="1910" y="865"/>
                    <a:pt x="1718" y="371"/>
                    <a:pt x="1291" y="180"/>
                  </a:cubicBezTo>
                  <a:cubicBezTo>
                    <a:pt x="865" y="1"/>
                    <a:pt x="370" y="191"/>
                    <a:pt x="180" y="618"/>
                  </a:cubicBezTo>
                  <a:cubicBezTo>
                    <a:pt x="0" y="1034"/>
                    <a:pt x="191" y="1539"/>
                    <a:pt x="618" y="1731"/>
                  </a:cubicBezTo>
                  <a:cubicBezTo>
                    <a:pt x="1034" y="1910"/>
                    <a:pt x="1539" y="1719"/>
                    <a:pt x="1718" y="1292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118"/>
            <p:cNvSpPr/>
            <p:nvPr/>
          </p:nvSpPr>
          <p:spPr>
            <a:xfrm>
              <a:off x="4125375" y="1033050"/>
              <a:ext cx="199125" cy="416175"/>
            </a:xfrm>
            <a:custGeom>
              <a:rect b="b" l="l" r="r" t="t"/>
              <a:pathLst>
                <a:path extrusionOk="0" h="16647" w="7965">
                  <a:moveTo>
                    <a:pt x="7841" y="45"/>
                  </a:moveTo>
                  <a:cubicBezTo>
                    <a:pt x="7751" y="0"/>
                    <a:pt x="7650" y="45"/>
                    <a:pt x="7605" y="135"/>
                  </a:cubicBezTo>
                  <a:lnTo>
                    <a:pt x="180" y="15434"/>
                  </a:lnTo>
                  <a:cubicBezTo>
                    <a:pt x="169" y="15445"/>
                    <a:pt x="158" y="15468"/>
                    <a:pt x="158" y="15479"/>
                  </a:cubicBezTo>
                  <a:cubicBezTo>
                    <a:pt x="1" y="15883"/>
                    <a:pt x="192" y="16332"/>
                    <a:pt x="585" y="16490"/>
                  </a:cubicBezTo>
                  <a:cubicBezTo>
                    <a:pt x="978" y="16647"/>
                    <a:pt x="1428" y="16456"/>
                    <a:pt x="1596" y="16063"/>
                  </a:cubicBezTo>
                  <a:lnTo>
                    <a:pt x="7931" y="270"/>
                  </a:lnTo>
                  <a:cubicBezTo>
                    <a:pt x="7965" y="192"/>
                    <a:pt x="7931" y="90"/>
                    <a:pt x="7841" y="45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118"/>
            <p:cNvSpPr/>
            <p:nvPr/>
          </p:nvSpPr>
          <p:spPr>
            <a:xfrm>
              <a:off x="4102650" y="1055800"/>
              <a:ext cx="192650" cy="281400"/>
            </a:xfrm>
            <a:custGeom>
              <a:rect b="b" l="l" r="r" t="t"/>
              <a:pathLst>
                <a:path extrusionOk="0" h="11256" w="7706">
                  <a:moveTo>
                    <a:pt x="1550" y="10761"/>
                  </a:moveTo>
                  <a:lnTo>
                    <a:pt x="7661" y="293"/>
                  </a:lnTo>
                  <a:cubicBezTo>
                    <a:pt x="7706" y="213"/>
                    <a:pt x="7683" y="113"/>
                    <a:pt x="7616" y="56"/>
                  </a:cubicBezTo>
                  <a:cubicBezTo>
                    <a:pt x="7537" y="0"/>
                    <a:pt x="7424" y="11"/>
                    <a:pt x="7369" y="90"/>
                  </a:cubicBezTo>
                  <a:lnTo>
                    <a:pt x="258" y="9918"/>
                  </a:lnTo>
                  <a:cubicBezTo>
                    <a:pt x="247" y="9930"/>
                    <a:pt x="225" y="9953"/>
                    <a:pt x="213" y="9975"/>
                  </a:cubicBezTo>
                  <a:cubicBezTo>
                    <a:pt x="0" y="10345"/>
                    <a:pt x="123" y="10817"/>
                    <a:pt x="494" y="11042"/>
                  </a:cubicBezTo>
                  <a:cubicBezTo>
                    <a:pt x="865" y="11256"/>
                    <a:pt x="1336" y="11132"/>
                    <a:pt x="1550" y="10761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118"/>
            <p:cNvSpPr/>
            <p:nvPr/>
          </p:nvSpPr>
          <p:spPr>
            <a:xfrm>
              <a:off x="4065000" y="1042025"/>
              <a:ext cx="220200" cy="237025"/>
            </a:xfrm>
            <a:custGeom>
              <a:rect b="b" l="l" r="r" t="t"/>
              <a:pathLst>
                <a:path extrusionOk="0" h="9481" w="8808">
                  <a:moveTo>
                    <a:pt x="1461" y="9111"/>
                  </a:moveTo>
                  <a:lnTo>
                    <a:pt x="8751" y="304"/>
                  </a:lnTo>
                  <a:cubicBezTo>
                    <a:pt x="8807" y="237"/>
                    <a:pt x="8807" y="135"/>
                    <a:pt x="8740" y="68"/>
                  </a:cubicBezTo>
                  <a:cubicBezTo>
                    <a:pt x="8673" y="1"/>
                    <a:pt x="8560" y="1"/>
                    <a:pt x="8493" y="68"/>
                  </a:cubicBezTo>
                  <a:lnTo>
                    <a:pt x="326" y="8055"/>
                  </a:lnTo>
                  <a:cubicBezTo>
                    <a:pt x="304" y="8077"/>
                    <a:pt x="293" y="8100"/>
                    <a:pt x="271" y="8122"/>
                  </a:cubicBezTo>
                  <a:cubicBezTo>
                    <a:pt x="1" y="8448"/>
                    <a:pt x="46" y="8931"/>
                    <a:pt x="371" y="9211"/>
                  </a:cubicBezTo>
                  <a:cubicBezTo>
                    <a:pt x="697" y="9481"/>
                    <a:pt x="1192" y="9436"/>
                    <a:pt x="1461" y="9111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118"/>
            <p:cNvSpPr/>
            <p:nvPr/>
          </p:nvSpPr>
          <p:spPr>
            <a:xfrm>
              <a:off x="4214975" y="1071525"/>
              <a:ext cx="115700" cy="372950"/>
            </a:xfrm>
            <a:custGeom>
              <a:rect b="b" l="l" r="r" t="t"/>
              <a:pathLst>
                <a:path extrusionOk="0" h="14918" w="4628">
                  <a:moveTo>
                    <a:pt x="4269" y="146"/>
                  </a:moveTo>
                  <a:lnTo>
                    <a:pt x="113" y="13850"/>
                  </a:lnTo>
                  <a:cubicBezTo>
                    <a:pt x="101" y="13872"/>
                    <a:pt x="101" y="13895"/>
                    <a:pt x="90" y="13917"/>
                  </a:cubicBezTo>
                  <a:cubicBezTo>
                    <a:pt x="0" y="14333"/>
                    <a:pt x="270" y="14738"/>
                    <a:pt x="685" y="14828"/>
                  </a:cubicBezTo>
                  <a:cubicBezTo>
                    <a:pt x="1112" y="14917"/>
                    <a:pt x="1516" y="14659"/>
                    <a:pt x="1606" y="14232"/>
                  </a:cubicBezTo>
                  <a:lnTo>
                    <a:pt x="4606" y="236"/>
                  </a:lnTo>
                  <a:cubicBezTo>
                    <a:pt x="4628" y="146"/>
                    <a:pt x="4571" y="56"/>
                    <a:pt x="4482" y="23"/>
                  </a:cubicBezTo>
                  <a:cubicBezTo>
                    <a:pt x="4392" y="0"/>
                    <a:pt x="4291" y="45"/>
                    <a:pt x="4269" y="146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118"/>
            <p:cNvSpPr/>
            <p:nvPr/>
          </p:nvSpPr>
          <p:spPr>
            <a:xfrm>
              <a:off x="4069225" y="13324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730" y="1303"/>
                  </a:moveTo>
                  <a:cubicBezTo>
                    <a:pt x="1921" y="876"/>
                    <a:pt x="1730" y="382"/>
                    <a:pt x="1303" y="192"/>
                  </a:cubicBezTo>
                  <a:cubicBezTo>
                    <a:pt x="876" y="0"/>
                    <a:pt x="382" y="192"/>
                    <a:pt x="191" y="618"/>
                  </a:cubicBezTo>
                  <a:cubicBezTo>
                    <a:pt x="0" y="1045"/>
                    <a:pt x="191" y="1539"/>
                    <a:pt x="618" y="1730"/>
                  </a:cubicBezTo>
                  <a:cubicBezTo>
                    <a:pt x="1045" y="1921"/>
                    <a:pt x="1539" y="1730"/>
                    <a:pt x="1730" y="1303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118"/>
            <p:cNvSpPr/>
            <p:nvPr/>
          </p:nvSpPr>
          <p:spPr>
            <a:xfrm>
              <a:off x="4022900" y="1272300"/>
              <a:ext cx="47750" cy="47750"/>
            </a:xfrm>
            <a:custGeom>
              <a:rect b="b" l="l" r="r" t="t"/>
              <a:pathLst>
                <a:path extrusionOk="0" h="1910" w="1910">
                  <a:moveTo>
                    <a:pt x="1718" y="1303"/>
                  </a:moveTo>
                  <a:cubicBezTo>
                    <a:pt x="1910" y="876"/>
                    <a:pt x="1718" y="371"/>
                    <a:pt x="1291" y="192"/>
                  </a:cubicBezTo>
                  <a:cubicBezTo>
                    <a:pt x="865" y="0"/>
                    <a:pt x="370" y="192"/>
                    <a:pt x="180" y="619"/>
                  </a:cubicBezTo>
                  <a:cubicBezTo>
                    <a:pt x="0" y="1045"/>
                    <a:pt x="191" y="1540"/>
                    <a:pt x="617" y="1730"/>
                  </a:cubicBezTo>
                  <a:cubicBezTo>
                    <a:pt x="1033" y="1910"/>
                    <a:pt x="1538" y="1719"/>
                    <a:pt x="1718" y="1303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118"/>
            <p:cNvSpPr/>
            <p:nvPr/>
          </p:nvSpPr>
          <p:spPr>
            <a:xfrm>
              <a:off x="4100100" y="1455950"/>
              <a:ext cx="47775" cy="48050"/>
            </a:xfrm>
            <a:custGeom>
              <a:rect b="b" l="l" r="r" t="t"/>
              <a:pathLst>
                <a:path extrusionOk="0" h="1922" w="1911">
                  <a:moveTo>
                    <a:pt x="180" y="619"/>
                  </a:moveTo>
                  <a:cubicBezTo>
                    <a:pt x="1" y="1046"/>
                    <a:pt x="192" y="1540"/>
                    <a:pt x="607" y="1730"/>
                  </a:cubicBezTo>
                  <a:cubicBezTo>
                    <a:pt x="1034" y="1922"/>
                    <a:pt x="1540" y="1730"/>
                    <a:pt x="1720" y="1303"/>
                  </a:cubicBezTo>
                  <a:cubicBezTo>
                    <a:pt x="1910" y="877"/>
                    <a:pt x="1720" y="382"/>
                    <a:pt x="1293" y="192"/>
                  </a:cubicBezTo>
                  <a:cubicBezTo>
                    <a:pt x="866" y="0"/>
                    <a:pt x="372" y="192"/>
                    <a:pt x="180" y="619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118"/>
            <p:cNvSpPr/>
            <p:nvPr/>
          </p:nvSpPr>
          <p:spPr>
            <a:xfrm>
              <a:off x="4203450" y="1449200"/>
              <a:ext cx="48050" cy="48075"/>
            </a:xfrm>
            <a:custGeom>
              <a:rect b="b" l="l" r="r" t="t"/>
              <a:pathLst>
                <a:path extrusionOk="0" h="1923" w="1922">
                  <a:moveTo>
                    <a:pt x="192" y="619"/>
                  </a:moveTo>
                  <a:cubicBezTo>
                    <a:pt x="0" y="1046"/>
                    <a:pt x="192" y="1540"/>
                    <a:pt x="618" y="1731"/>
                  </a:cubicBezTo>
                  <a:cubicBezTo>
                    <a:pt x="1045" y="1922"/>
                    <a:pt x="1540" y="1720"/>
                    <a:pt x="1730" y="1304"/>
                  </a:cubicBezTo>
                  <a:cubicBezTo>
                    <a:pt x="1921" y="877"/>
                    <a:pt x="1730" y="372"/>
                    <a:pt x="1303" y="192"/>
                  </a:cubicBezTo>
                  <a:cubicBezTo>
                    <a:pt x="876" y="1"/>
                    <a:pt x="382" y="192"/>
                    <a:pt x="192" y="619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118"/>
            <p:cNvSpPr/>
            <p:nvPr/>
          </p:nvSpPr>
          <p:spPr>
            <a:xfrm>
              <a:off x="4281250" y="1490200"/>
              <a:ext cx="48025" cy="48075"/>
            </a:xfrm>
            <a:custGeom>
              <a:rect b="b" l="l" r="r" t="t"/>
              <a:pathLst>
                <a:path extrusionOk="0" h="1923" w="1921">
                  <a:moveTo>
                    <a:pt x="191" y="619"/>
                  </a:moveTo>
                  <a:cubicBezTo>
                    <a:pt x="0" y="1046"/>
                    <a:pt x="191" y="1540"/>
                    <a:pt x="617" y="1731"/>
                  </a:cubicBezTo>
                  <a:cubicBezTo>
                    <a:pt x="1044" y="1922"/>
                    <a:pt x="1538" y="1731"/>
                    <a:pt x="1730" y="1304"/>
                  </a:cubicBezTo>
                  <a:cubicBezTo>
                    <a:pt x="1920" y="877"/>
                    <a:pt x="1730" y="383"/>
                    <a:pt x="1303" y="192"/>
                  </a:cubicBezTo>
                  <a:cubicBezTo>
                    <a:pt x="876" y="1"/>
                    <a:pt x="382" y="192"/>
                    <a:pt x="191" y="619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118"/>
            <p:cNvSpPr/>
            <p:nvPr/>
          </p:nvSpPr>
          <p:spPr>
            <a:xfrm>
              <a:off x="4399450" y="984750"/>
              <a:ext cx="448775" cy="56175"/>
            </a:xfrm>
            <a:custGeom>
              <a:rect b="b" l="l" r="r" t="t"/>
              <a:pathLst>
                <a:path extrusionOk="0" h="2247" w="17951">
                  <a:moveTo>
                    <a:pt x="17198" y="686"/>
                  </a:moveTo>
                  <a:lnTo>
                    <a:pt x="192" y="0"/>
                  </a:lnTo>
                  <a:cubicBezTo>
                    <a:pt x="102" y="0"/>
                    <a:pt x="23" y="68"/>
                    <a:pt x="12" y="157"/>
                  </a:cubicBezTo>
                  <a:cubicBezTo>
                    <a:pt x="1" y="259"/>
                    <a:pt x="68" y="349"/>
                    <a:pt x="169" y="349"/>
                  </a:cubicBezTo>
                  <a:lnTo>
                    <a:pt x="17074" y="2224"/>
                  </a:lnTo>
                  <a:cubicBezTo>
                    <a:pt x="17097" y="2236"/>
                    <a:pt x="17108" y="2236"/>
                    <a:pt x="17131" y="2236"/>
                  </a:cubicBezTo>
                  <a:cubicBezTo>
                    <a:pt x="17558" y="2247"/>
                    <a:pt x="17917" y="1921"/>
                    <a:pt x="17939" y="1495"/>
                  </a:cubicBezTo>
                  <a:cubicBezTo>
                    <a:pt x="17950" y="1068"/>
                    <a:pt x="17625" y="708"/>
                    <a:pt x="17198" y="686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118"/>
            <p:cNvSpPr/>
            <p:nvPr/>
          </p:nvSpPr>
          <p:spPr>
            <a:xfrm>
              <a:off x="4430075" y="1004400"/>
              <a:ext cx="320975" cy="96625"/>
            </a:xfrm>
            <a:custGeom>
              <a:rect b="b" l="l" r="r" t="t"/>
              <a:pathLst>
                <a:path extrusionOk="0" h="3865" w="12839">
                  <a:moveTo>
                    <a:pt x="12142" y="2269"/>
                  </a:moveTo>
                  <a:lnTo>
                    <a:pt x="236" y="12"/>
                  </a:lnTo>
                  <a:cubicBezTo>
                    <a:pt x="146" y="0"/>
                    <a:pt x="56" y="45"/>
                    <a:pt x="34" y="135"/>
                  </a:cubicBezTo>
                  <a:cubicBezTo>
                    <a:pt x="0" y="237"/>
                    <a:pt x="56" y="327"/>
                    <a:pt x="158" y="360"/>
                  </a:cubicBezTo>
                  <a:lnTo>
                    <a:pt x="11783" y="3764"/>
                  </a:lnTo>
                  <a:cubicBezTo>
                    <a:pt x="11805" y="3775"/>
                    <a:pt x="11839" y="3786"/>
                    <a:pt x="11862" y="3786"/>
                  </a:cubicBezTo>
                  <a:cubicBezTo>
                    <a:pt x="12277" y="3864"/>
                    <a:pt x="12681" y="3584"/>
                    <a:pt x="12761" y="3168"/>
                  </a:cubicBezTo>
                  <a:cubicBezTo>
                    <a:pt x="12839" y="2753"/>
                    <a:pt x="12569" y="2349"/>
                    <a:pt x="12142" y="2269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118"/>
            <p:cNvSpPr/>
            <p:nvPr/>
          </p:nvSpPr>
          <p:spPr>
            <a:xfrm>
              <a:off x="4420225" y="1018175"/>
              <a:ext cx="290125" cy="139000"/>
            </a:xfrm>
            <a:custGeom>
              <a:rect b="b" l="l" r="r" t="t"/>
              <a:pathLst>
                <a:path extrusionOk="0" h="5560" w="11605">
                  <a:moveTo>
                    <a:pt x="10998" y="3954"/>
                  </a:moveTo>
                  <a:lnTo>
                    <a:pt x="270" y="34"/>
                  </a:lnTo>
                  <a:cubicBezTo>
                    <a:pt x="180" y="0"/>
                    <a:pt x="91" y="34"/>
                    <a:pt x="46" y="123"/>
                  </a:cubicBezTo>
                  <a:cubicBezTo>
                    <a:pt x="1" y="202"/>
                    <a:pt x="35" y="315"/>
                    <a:pt x="125" y="360"/>
                  </a:cubicBezTo>
                  <a:lnTo>
                    <a:pt x="10391" y="5380"/>
                  </a:lnTo>
                  <a:cubicBezTo>
                    <a:pt x="10414" y="5392"/>
                    <a:pt x="10436" y="5403"/>
                    <a:pt x="10470" y="5414"/>
                  </a:cubicBezTo>
                  <a:cubicBezTo>
                    <a:pt x="10863" y="5560"/>
                    <a:pt x="11312" y="5347"/>
                    <a:pt x="11458" y="4953"/>
                  </a:cubicBezTo>
                  <a:cubicBezTo>
                    <a:pt x="11604" y="4549"/>
                    <a:pt x="11402" y="4100"/>
                    <a:pt x="10998" y="3954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118"/>
            <p:cNvSpPr/>
            <p:nvPr/>
          </p:nvSpPr>
          <p:spPr>
            <a:xfrm>
              <a:off x="4433450" y="918200"/>
              <a:ext cx="382200" cy="56750"/>
            </a:xfrm>
            <a:custGeom>
              <a:rect b="b" l="l" r="r" t="t"/>
              <a:pathLst>
                <a:path extrusionOk="0" h="2270" w="15288">
                  <a:moveTo>
                    <a:pt x="14355" y="56"/>
                  </a:moveTo>
                  <a:lnTo>
                    <a:pt x="157" y="1910"/>
                  </a:lnTo>
                  <a:cubicBezTo>
                    <a:pt x="68" y="1921"/>
                    <a:pt x="0" y="2011"/>
                    <a:pt x="0" y="2101"/>
                  </a:cubicBezTo>
                  <a:cubicBezTo>
                    <a:pt x="11" y="2202"/>
                    <a:pt x="90" y="2269"/>
                    <a:pt x="191" y="2269"/>
                  </a:cubicBezTo>
                  <a:lnTo>
                    <a:pt x="14501" y="1596"/>
                  </a:lnTo>
                  <a:cubicBezTo>
                    <a:pt x="14513" y="1596"/>
                    <a:pt x="14535" y="1596"/>
                    <a:pt x="14558" y="1584"/>
                  </a:cubicBezTo>
                  <a:cubicBezTo>
                    <a:pt x="14984" y="1528"/>
                    <a:pt x="15287" y="1146"/>
                    <a:pt x="15232" y="719"/>
                  </a:cubicBezTo>
                  <a:cubicBezTo>
                    <a:pt x="15175" y="293"/>
                    <a:pt x="14782" y="0"/>
                    <a:pt x="14355" y="56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118"/>
            <p:cNvSpPr/>
            <p:nvPr/>
          </p:nvSpPr>
          <p:spPr>
            <a:xfrm>
              <a:off x="4409300" y="833675"/>
              <a:ext cx="419825" cy="128625"/>
            </a:xfrm>
            <a:custGeom>
              <a:rect b="b" l="l" r="r" t="t"/>
              <a:pathLst>
                <a:path extrusionOk="0" h="5145" w="16793">
                  <a:moveTo>
                    <a:pt x="23" y="4987"/>
                  </a:moveTo>
                  <a:cubicBezTo>
                    <a:pt x="45" y="5089"/>
                    <a:pt x="146" y="5145"/>
                    <a:pt x="236" y="5122"/>
                  </a:cubicBezTo>
                  <a:lnTo>
                    <a:pt x="16096" y="1618"/>
                  </a:lnTo>
                  <a:cubicBezTo>
                    <a:pt x="16118" y="1607"/>
                    <a:pt x="16141" y="1607"/>
                    <a:pt x="16153" y="1607"/>
                  </a:cubicBezTo>
                  <a:cubicBezTo>
                    <a:pt x="16568" y="1483"/>
                    <a:pt x="16792" y="1045"/>
                    <a:pt x="16669" y="641"/>
                  </a:cubicBezTo>
                  <a:cubicBezTo>
                    <a:pt x="16557" y="225"/>
                    <a:pt x="16118" y="0"/>
                    <a:pt x="15714" y="124"/>
                  </a:cubicBezTo>
                  <a:lnTo>
                    <a:pt x="146" y="4785"/>
                  </a:lnTo>
                  <a:cubicBezTo>
                    <a:pt x="56" y="4808"/>
                    <a:pt x="0" y="4897"/>
                    <a:pt x="23" y="4987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118"/>
            <p:cNvSpPr/>
            <p:nvPr/>
          </p:nvSpPr>
          <p:spPr>
            <a:xfrm>
              <a:off x="4757775" y="1074050"/>
              <a:ext cx="43825" cy="43550"/>
            </a:xfrm>
            <a:custGeom>
              <a:rect b="b" l="l" r="r" t="t"/>
              <a:pathLst>
                <a:path extrusionOk="0" h="1742" w="1753">
                  <a:moveTo>
                    <a:pt x="944" y="34"/>
                  </a:moveTo>
                  <a:cubicBezTo>
                    <a:pt x="472" y="0"/>
                    <a:pt x="68" y="349"/>
                    <a:pt x="34" y="809"/>
                  </a:cubicBezTo>
                  <a:cubicBezTo>
                    <a:pt x="0" y="1270"/>
                    <a:pt x="349" y="1674"/>
                    <a:pt x="809" y="1707"/>
                  </a:cubicBezTo>
                  <a:cubicBezTo>
                    <a:pt x="1281" y="1742"/>
                    <a:pt x="1685" y="1393"/>
                    <a:pt x="1719" y="933"/>
                  </a:cubicBezTo>
                  <a:cubicBezTo>
                    <a:pt x="1753" y="472"/>
                    <a:pt x="1405" y="68"/>
                    <a:pt x="944" y="34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118"/>
            <p:cNvSpPr/>
            <p:nvPr/>
          </p:nvSpPr>
          <p:spPr>
            <a:xfrm>
              <a:off x="4716775" y="1138075"/>
              <a:ext cx="43550" cy="43550"/>
            </a:xfrm>
            <a:custGeom>
              <a:rect b="b" l="l" r="r" t="t"/>
              <a:pathLst>
                <a:path extrusionOk="0" h="1742" w="1742">
                  <a:moveTo>
                    <a:pt x="933" y="34"/>
                  </a:moveTo>
                  <a:cubicBezTo>
                    <a:pt x="472" y="0"/>
                    <a:pt x="68" y="349"/>
                    <a:pt x="35" y="809"/>
                  </a:cubicBezTo>
                  <a:cubicBezTo>
                    <a:pt x="0" y="1270"/>
                    <a:pt x="349" y="1674"/>
                    <a:pt x="809" y="1708"/>
                  </a:cubicBezTo>
                  <a:cubicBezTo>
                    <a:pt x="1270" y="1742"/>
                    <a:pt x="1674" y="1393"/>
                    <a:pt x="1708" y="933"/>
                  </a:cubicBezTo>
                  <a:cubicBezTo>
                    <a:pt x="1742" y="472"/>
                    <a:pt x="1393" y="68"/>
                    <a:pt x="933" y="34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118"/>
            <p:cNvSpPr/>
            <p:nvPr/>
          </p:nvSpPr>
          <p:spPr>
            <a:xfrm>
              <a:off x="4863925" y="1003825"/>
              <a:ext cx="43825" cy="43575"/>
            </a:xfrm>
            <a:custGeom>
              <a:rect b="b" l="l" r="r" t="t"/>
              <a:pathLst>
                <a:path extrusionOk="0" h="1743" w="1753">
                  <a:moveTo>
                    <a:pt x="944" y="35"/>
                  </a:moveTo>
                  <a:cubicBezTo>
                    <a:pt x="472" y="1"/>
                    <a:pt x="68" y="350"/>
                    <a:pt x="34" y="810"/>
                  </a:cubicBezTo>
                  <a:cubicBezTo>
                    <a:pt x="0" y="1271"/>
                    <a:pt x="349" y="1675"/>
                    <a:pt x="809" y="1708"/>
                  </a:cubicBezTo>
                  <a:cubicBezTo>
                    <a:pt x="1281" y="1742"/>
                    <a:pt x="1685" y="1394"/>
                    <a:pt x="1719" y="934"/>
                  </a:cubicBezTo>
                  <a:cubicBezTo>
                    <a:pt x="1753" y="473"/>
                    <a:pt x="1405" y="68"/>
                    <a:pt x="944" y="35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118"/>
            <p:cNvSpPr/>
            <p:nvPr/>
          </p:nvSpPr>
          <p:spPr>
            <a:xfrm>
              <a:off x="4822925" y="908350"/>
              <a:ext cx="43825" cy="43850"/>
            </a:xfrm>
            <a:custGeom>
              <a:rect b="b" l="l" r="r" t="t"/>
              <a:pathLst>
                <a:path extrusionOk="0" h="1754" w="1753">
                  <a:moveTo>
                    <a:pt x="933" y="35"/>
                  </a:moveTo>
                  <a:cubicBezTo>
                    <a:pt x="472" y="1"/>
                    <a:pt x="68" y="350"/>
                    <a:pt x="34" y="810"/>
                  </a:cubicBezTo>
                  <a:cubicBezTo>
                    <a:pt x="0" y="1281"/>
                    <a:pt x="349" y="1686"/>
                    <a:pt x="809" y="1720"/>
                  </a:cubicBezTo>
                  <a:cubicBezTo>
                    <a:pt x="1270" y="1753"/>
                    <a:pt x="1674" y="1405"/>
                    <a:pt x="1719" y="944"/>
                  </a:cubicBezTo>
                  <a:cubicBezTo>
                    <a:pt x="1753" y="484"/>
                    <a:pt x="1405" y="80"/>
                    <a:pt x="933" y="35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118"/>
            <p:cNvSpPr/>
            <p:nvPr/>
          </p:nvSpPr>
          <p:spPr>
            <a:xfrm>
              <a:off x="4835575" y="821300"/>
              <a:ext cx="43825" cy="43850"/>
            </a:xfrm>
            <a:custGeom>
              <a:rect b="b" l="l" r="r" t="t"/>
              <a:pathLst>
                <a:path extrusionOk="0" h="1754" w="1753">
                  <a:moveTo>
                    <a:pt x="932" y="35"/>
                  </a:moveTo>
                  <a:cubicBezTo>
                    <a:pt x="472" y="1"/>
                    <a:pt x="68" y="349"/>
                    <a:pt x="33" y="810"/>
                  </a:cubicBezTo>
                  <a:cubicBezTo>
                    <a:pt x="0" y="1281"/>
                    <a:pt x="348" y="1686"/>
                    <a:pt x="809" y="1720"/>
                  </a:cubicBezTo>
                  <a:cubicBezTo>
                    <a:pt x="1269" y="1753"/>
                    <a:pt x="1673" y="1405"/>
                    <a:pt x="1708" y="944"/>
                  </a:cubicBezTo>
                  <a:cubicBezTo>
                    <a:pt x="1752" y="473"/>
                    <a:pt x="1404" y="68"/>
                    <a:pt x="932" y="35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118"/>
            <p:cNvSpPr/>
            <p:nvPr/>
          </p:nvSpPr>
          <p:spPr>
            <a:xfrm>
              <a:off x="3840625" y="926625"/>
              <a:ext cx="449075" cy="56450"/>
            </a:xfrm>
            <a:custGeom>
              <a:rect b="b" l="l" r="r" t="t"/>
              <a:pathLst>
                <a:path extrusionOk="0" h="2258" w="17963">
                  <a:moveTo>
                    <a:pt x="764" y="1561"/>
                  </a:moveTo>
                  <a:lnTo>
                    <a:pt x="17760" y="2247"/>
                  </a:lnTo>
                  <a:cubicBezTo>
                    <a:pt x="17850" y="2258"/>
                    <a:pt x="17940" y="2190"/>
                    <a:pt x="17950" y="2090"/>
                  </a:cubicBezTo>
                  <a:cubicBezTo>
                    <a:pt x="17962" y="2000"/>
                    <a:pt x="17883" y="1910"/>
                    <a:pt x="17793" y="1898"/>
                  </a:cubicBezTo>
                  <a:lnTo>
                    <a:pt x="877" y="23"/>
                  </a:lnTo>
                  <a:lnTo>
                    <a:pt x="832" y="23"/>
                  </a:lnTo>
                  <a:cubicBezTo>
                    <a:pt x="405" y="0"/>
                    <a:pt x="46" y="337"/>
                    <a:pt x="23" y="753"/>
                  </a:cubicBezTo>
                  <a:cubicBezTo>
                    <a:pt x="1" y="1179"/>
                    <a:pt x="338" y="1551"/>
                    <a:pt x="764" y="1561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118"/>
            <p:cNvSpPr/>
            <p:nvPr/>
          </p:nvSpPr>
          <p:spPr>
            <a:xfrm>
              <a:off x="3937800" y="866525"/>
              <a:ext cx="321000" cy="96900"/>
            </a:xfrm>
            <a:custGeom>
              <a:rect b="b" l="l" r="r" t="t"/>
              <a:pathLst>
                <a:path extrusionOk="0" h="3876" w="12840">
                  <a:moveTo>
                    <a:pt x="697" y="1607"/>
                  </a:moveTo>
                  <a:lnTo>
                    <a:pt x="12615" y="3853"/>
                  </a:lnTo>
                  <a:cubicBezTo>
                    <a:pt x="12705" y="3875"/>
                    <a:pt x="12783" y="3820"/>
                    <a:pt x="12817" y="3730"/>
                  </a:cubicBezTo>
                  <a:cubicBezTo>
                    <a:pt x="12839" y="3640"/>
                    <a:pt x="12783" y="3539"/>
                    <a:pt x="12693" y="3505"/>
                  </a:cubicBezTo>
                  <a:lnTo>
                    <a:pt x="1056" y="101"/>
                  </a:lnTo>
                  <a:cubicBezTo>
                    <a:pt x="1034" y="91"/>
                    <a:pt x="1011" y="91"/>
                    <a:pt x="989" y="79"/>
                  </a:cubicBezTo>
                  <a:cubicBezTo>
                    <a:pt x="562" y="1"/>
                    <a:pt x="157" y="281"/>
                    <a:pt x="79" y="697"/>
                  </a:cubicBezTo>
                  <a:cubicBezTo>
                    <a:pt x="0" y="1124"/>
                    <a:pt x="281" y="1528"/>
                    <a:pt x="697" y="1607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118"/>
            <p:cNvSpPr/>
            <p:nvPr/>
          </p:nvSpPr>
          <p:spPr>
            <a:xfrm>
              <a:off x="3978525" y="810625"/>
              <a:ext cx="290100" cy="138750"/>
            </a:xfrm>
            <a:custGeom>
              <a:rect b="b" l="l" r="r" t="t"/>
              <a:pathLst>
                <a:path extrusionOk="0" h="5550" w="11604">
                  <a:moveTo>
                    <a:pt x="618" y="1596"/>
                  </a:moveTo>
                  <a:lnTo>
                    <a:pt x="11345" y="5527"/>
                  </a:lnTo>
                  <a:cubicBezTo>
                    <a:pt x="11423" y="5550"/>
                    <a:pt x="11525" y="5517"/>
                    <a:pt x="11570" y="5438"/>
                  </a:cubicBezTo>
                  <a:cubicBezTo>
                    <a:pt x="11603" y="5348"/>
                    <a:pt x="11570" y="5235"/>
                    <a:pt x="11480" y="5202"/>
                  </a:cubicBezTo>
                  <a:lnTo>
                    <a:pt x="1213" y="170"/>
                  </a:lnTo>
                  <a:cubicBezTo>
                    <a:pt x="1191" y="158"/>
                    <a:pt x="1169" y="147"/>
                    <a:pt x="1146" y="147"/>
                  </a:cubicBezTo>
                  <a:cubicBezTo>
                    <a:pt x="742" y="1"/>
                    <a:pt x="303" y="203"/>
                    <a:pt x="158" y="608"/>
                  </a:cubicBezTo>
                  <a:cubicBezTo>
                    <a:pt x="0" y="1001"/>
                    <a:pt x="213" y="1450"/>
                    <a:pt x="618" y="1596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118"/>
            <p:cNvSpPr/>
            <p:nvPr/>
          </p:nvSpPr>
          <p:spPr>
            <a:xfrm>
              <a:off x="3873500" y="992600"/>
              <a:ext cx="382200" cy="56750"/>
            </a:xfrm>
            <a:custGeom>
              <a:rect b="b" l="l" r="r" t="t"/>
              <a:pathLst>
                <a:path extrusionOk="0" h="2270" w="15288">
                  <a:moveTo>
                    <a:pt x="921" y="2225"/>
                  </a:moveTo>
                  <a:lnTo>
                    <a:pt x="15119" y="360"/>
                  </a:lnTo>
                  <a:cubicBezTo>
                    <a:pt x="15209" y="349"/>
                    <a:pt x="15287" y="270"/>
                    <a:pt x="15277" y="180"/>
                  </a:cubicBezTo>
                  <a:cubicBezTo>
                    <a:pt x="15277" y="80"/>
                    <a:pt x="15187" y="1"/>
                    <a:pt x="15097" y="1"/>
                  </a:cubicBezTo>
                  <a:lnTo>
                    <a:pt x="787" y="686"/>
                  </a:lnTo>
                  <a:lnTo>
                    <a:pt x="719" y="686"/>
                  </a:lnTo>
                  <a:cubicBezTo>
                    <a:pt x="303" y="742"/>
                    <a:pt x="0" y="1136"/>
                    <a:pt x="56" y="1551"/>
                  </a:cubicBezTo>
                  <a:cubicBezTo>
                    <a:pt x="113" y="1978"/>
                    <a:pt x="495" y="2270"/>
                    <a:pt x="921" y="2225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118"/>
            <p:cNvSpPr/>
            <p:nvPr/>
          </p:nvSpPr>
          <p:spPr>
            <a:xfrm>
              <a:off x="3859725" y="1005250"/>
              <a:ext cx="419850" cy="128900"/>
            </a:xfrm>
            <a:custGeom>
              <a:rect b="b" l="l" r="r" t="t"/>
              <a:pathLst>
                <a:path extrusionOk="0" h="5156" w="16794">
                  <a:moveTo>
                    <a:pt x="16771" y="158"/>
                  </a:moveTo>
                  <a:cubicBezTo>
                    <a:pt x="16749" y="68"/>
                    <a:pt x="16659" y="1"/>
                    <a:pt x="16557" y="23"/>
                  </a:cubicBezTo>
                  <a:lnTo>
                    <a:pt x="697" y="3528"/>
                  </a:lnTo>
                  <a:cubicBezTo>
                    <a:pt x="686" y="3538"/>
                    <a:pt x="664" y="3538"/>
                    <a:pt x="641" y="3550"/>
                  </a:cubicBezTo>
                  <a:cubicBezTo>
                    <a:pt x="237" y="3673"/>
                    <a:pt x="0" y="4100"/>
                    <a:pt x="125" y="4504"/>
                  </a:cubicBezTo>
                  <a:cubicBezTo>
                    <a:pt x="248" y="4920"/>
                    <a:pt x="674" y="5156"/>
                    <a:pt x="1091" y="5033"/>
                  </a:cubicBezTo>
                  <a:lnTo>
                    <a:pt x="16647" y="371"/>
                  </a:lnTo>
                  <a:cubicBezTo>
                    <a:pt x="16737" y="338"/>
                    <a:pt x="16794" y="248"/>
                    <a:pt x="16771" y="158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118"/>
            <p:cNvSpPr/>
            <p:nvPr/>
          </p:nvSpPr>
          <p:spPr>
            <a:xfrm>
              <a:off x="3887525" y="849950"/>
              <a:ext cx="43550" cy="43825"/>
            </a:xfrm>
            <a:custGeom>
              <a:rect b="b" l="l" r="r" t="t"/>
              <a:pathLst>
                <a:path extrusionOk="0" h="1753" w="1742">
                  <a:moveTo>
                    <a:pt x="810" y="1708"/>
                  </a:moveTo>
                  <a:cubicBezTo>
                    <a:pt x="1270" y="1753"/>
                    <a:pt x="1674" y="1405"/>
                    <a:pt x="1708" y="933"/>
                  </a:cubicBezTo>
                  <a:cubicBezTo>
                    <a:pt x="1742" y="472"/>
                    <a:pt x="1394" y="68"/>
                    <a:pt x="933" y="35"/>
                  </a:cubicBezTo>
                  <a:cubicBezTo>
                    <a:pt x="473" y="1"/>
                    <a:pt x="68" y="349"/>
                    <a:pt x="34" y="809"/>
                  </a:cubicBezTo>
                  <a:cubicBezTo>
                    <a:pt x="1" y="1270"/>
                    <a:pt x="349" y="1675"/>
                    <a:pt x="810" y="1708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118"/>
            <p:cNvSpPr/>
            <p:nvPr/>
          </p:nvSpPr>
          <p:spPr>
            <a:xfrm>
              <a:off x="3928525" y="785925"/>
              <a:ext cx="43850" cy="43825"/>
            </a:xfrm>
            <a:custGeom>
              <a:rect b="b" l="l" r="r" t="t"/>
              <a:pathLst>
                <a:path extrusionOk="0" h="1753" w="1754">
                  <a:moveTo>
                    <a:pt x="810" y="1720"/>
                  </a:moveTo>
                  <a:cubicBezTo>
                    <a:pt x="1281" y="1753"/>
                    <a:pt x="1686" y="1405"/>
                    <a:pt x="1719" y="933"/>
                  </a:cubicBezTo>
                  <a:cubicBezTo>
                    <a:pt x="1753" y="472"/>
                    <a:pt x="1405" y="68"/>
                    <a:pt x="944" y="35"/>
                  </a:cubicBezTo>
                  <a:cubicBezTo>
                    <a:pt x="473" y="0"/>
                    <a:pt x="68" y="349"/>
                    <a:pt x="34" y="809"/>
                  </a:cubicBezTo>
                  <a:cubicBezTo>
                    <a:pt x="1" y="1270"/>
                    <a:pt x="349" y="1675"/>
                    <a:pt x="810" y="1720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118"/>
            <p:cNvSpPr/>
            <p:nvPr/>
          </p:nvSpPr>
          <p:spPr>
            <a:xfrm>
              <a:off x="3781400" y="920150"/>
              <a:ext cx="43525" cy="43825"/>
            </a:xfrm>
            <a:custGeom>
              <a:rect b="b" l="l" r="r" t="t"/>
              <a:pathLst>
                <a:path extrusionOk="0" h="1753" w="1741">
                  <a:moveTo>
                    <a:pt x="809" y="1720"/>
                  </a:moveTo>
                  <a:cubicBezTo>
                    <a:pt x="1269" y="1753"/>
                    <a:pt x="1673" y="1405"/>
                    <a:pt x="1707" y="933"/>
                  </a:cubicBezTo>
                  <a:cubicBezTo>
                    <a:pt x="1741" y="472"/>
                    <a:pt x="1404" y="68"/>
                    <a:pt x="932" y="35"/>
                  </a:cubicBezTo>
                  <a:cubicBezTo>
                    <a:pt x="472" y="1"/>
                    <a:pt x="67" y="349"/>
                    <a:pt x="33" y="809"/>
                  </a:cubicBezTo>
                  <a:cubicBezTo>
                    <a:pt x="0" y="1270"/>
                    <a:pt x="348" y="1675"/>
                    <a:pt x="809" y="1720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118"/>
            <p:cNvSpPr/>
            <p:nvPr/>
          </p:nvSpPr>
          <p:spPr>
            <a:xfrm>
              <a:off x="3822400" y="1015350"/>
              <a:ext cx="43825" cy="43850"/>
            </a:xfrm>
            <a:custGeom>
              <a:rect b="b" l="l" r="r" t="t"/>
              <a:pathLst>
                <a:path extrusionOk="0" h="1754" w="1753">
                  <a:moveTo>
                    <a:pt x="809" y="1719"/>
                  </a:moveTo>
                  <a:cubicBezTo>
                    <a:pt x="1269" y="1753"/>
                    <a:pt x="1673" y="1405"/>
                    <a:pt x="1707" y="945"/>
                  </a:cubicBezTo>
                  <a:cubicBezTo>
                    <a:pt x="1752" y="484"/>
                    <a:pt x="1404" y="79"/>
                    <a:pt x="932" y="34"/>
                  </a:cubicBezTo>
                  <a:cubicBezTo>
                    <a:pt x="472" y="1"/>
                    <a:pt x="67" y="349"/>
                    <a:pt x="33" y="821"/>
                  </a:cubicBezTo>
                  <a:cubicBezTo>
                    <a:pt x="0" y="1281"/>
                    <a:pt x="348" y="1686"/>
                    <a:pt x="809" y="1719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118"/>
            <p:cNvSpPr/>
            <p:nvPr/>
          </p:nvSpPr>
          <p:spPr>
            <a:xfrm>
              <a:off x="3809750" y="1102425"/>
              <a:ext cx="43825" cy="43825"/>
            </a:xfrm>
            <a:custGeom>
              <a:rect b="b" l="l" r="r" t="t"/>
              <a:pathLst>
                <a:path extrusionOk="0" h="1753" w="1753">
                  <a:moveTo>
                    <a:pt x="933" y="45"/>
                  </a:moveTo>
                  <a:cubicBezTo>
                    <a:pt x="472" y="0"/>
                    <a:pt x="67" y="348"/>
                    <a:pt x="34" y="820"/>
                  </a:cubicBezTo>
                  <a:cubicBezTo>
                    <a:pt x="0" y="1281"/>
                    <a:pt x="349" y="1685"/>
                    <a:pt x="809" y="1718"/>
                  </a:cubicBezTo>
                  <a:cubicBezTo>
                    <a:pt x="1270" y="1752"/>
                    <a:pt x="1674" y="1404"/>
                    <a:pt x="1719" y="944"/>
                  </a:cubicBezTo>
                  <a:cubicBezTo>
                    <a:pt x="1752" y="483"/>
                    <a:pt x="1405" y="78"/>
                    <a:pt x="933" y="45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7" name="Google Shape;907;p118"/>
          <p:cNvGrpSpPr/>
          <p:nvPr/>
        </p:nvGrpSpPr>
        <p:grpSpPr>
          <a:xfrm rot="3028645">
            <a:off x="-522909" y="-371335"/>
            <a:ext cx="2654182" cy="2097430"/>
            <a:chOff x="3781400" y="429575"/>
            <a:chExt cx="1126350" cy="1108700"/>
          </a:xfrm>
        </p:grpSpPr>
        <p:sp>
          <p:nvSpPr>
            <p:cNvPr id="908" name="Google Shape;908;p118"/>
            <p:cNvSpPr/>
            <p:nvPr/>
          </p:nvSpPr>
          <p:spPr>
            <a:xfrm>
              <a:off x="4104600" y="527875"/>
              <a:ext cx="218775" cy="407200"/>
            </a:xfrm>
            <a:custGeom>
              <a:rect b="b" l="l" r="r" t="t"/>
              <a:pathLst>
                <a:path extrusionOk="0" h="16288" w="8751">
                  <a:moveTo>
                    <a:pt x="8627" y="16243"/>
                  </a:moveTo>
                  <a:cubicBezTo>
                    <a:pt x="8717" y="16208"/>
                    <a:pt x="8751" y="16096"/>
                    <a:pt x="8706" y="16006"/>
                  </a:cubicBezTo>
                  <a:lnTo>
                    <a:pt x="1585" y="562"/>
                  </a:lnTo>
                  <a:cubicBezTo>
                    <a:pt x="1585" y="550"/>
                    <a:pt x="1573" y="528"/>
                    <a:pt x="1562" y="517"/>
                  </a:cubicBezTo>
                  <a:cubicBezTo>
                    <a:pt x="1360" y="135"/>
                    <a:pt x="888" y="0"/>
                    <a:pt x="517" y="202"/>
                  </a:cubicBezTo>
                  <a:cubicBezTo>
                    <a:pt x="135" y="415"/>
                    <a:pt x="0" y="887"/>
                    <a:pt x="203" y="1258"/>
                  </a:cubicBezTo>
                  <a:lnTo>
                    <a:pt x="8392" y="16175"/>
                  </a:lnTo>
                  <a:cubicBezTo>
                    <a:pt x="8436" y="16253"/>
                    <a:pt x="8537" y="16287"/>
                    <a:pt x="8627" y="16243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118"/>
            <p:cNvSpPr/>
            <p:nvPr/>
          </p:nvSpPr>
          <p:spPr>
            <a:xfrm>
              <a:off x="4205975" y="582050"/>
              <a:ext cx="118250" cy="315950"/>
            </a:xfrm>
            <a:custGeom>
              <a:rect b="b" l="l" r="r" t="t"/>
              <a:pathLst>
                <a:path extrusionOk="0" h="12638" w="4730">
                  <a:moveTo>
                    <a:pt x="4584" y="12615"/>
                  </a:moveTo>
                  <a:cubicBezTo>
                    <a:pt x="4673" y="12593"/>
                    <a:pt x="4729" y="12491"/>
                    <a:pt x="4707" y="12401"/>
                  </a:cubicBezTo>
                  <a:lnTo>
                    <a:pt x="1618" y="675"/>
                  </a:lnTo>
                  <a:cubicBezTo>
                    <a:pt x="1618" y="652"/>
                    <a:pt x="1607" y="630"/>
                    <a:pt x="1596" y="607"/>
                  </a:cubicBezTo>
                  <a:cubicBezTo>
                    <a:pt x="1449" y="203"/>
                    <a:pt x="1000" y="1"/>
                    <a:pt x="607" y="147"/>
                  </a:cubicBezTo>
                  <a:cubicBezTo>
                    <a:pt x="203" y="293"/>
                    <a:pt x="1" y="742"/>
                    <a:pt x="146" y="1146"/>
                  </a:cubicBezTo>
                  <a:lnTo>
                    <a:pt x="4370" y="12503"/>
                  </a:lnTo>
                  <a:cubicBezTo>
                    <a:pt x="4404" y="12593"/>
                    <a:pt x="4494" y="12638"/>
                    <a:pt x="4584" y="12615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118"/>
            <p:cNvSpPr/>
            <p:nvPr/>
          </p:nvSpPr>
          <p:spPr>
            <a:xfrm>
              <a:off x="4275625" y="484625"/>
              <a:ext cx="122450" cy="429375"/>
            </a:xfrm>
            <a:custGeom>
              <a:rect b="b" l="l" r="r" t="t"/>
              <a:pathLst>
                <a:path extrusionOk="0" h="17175" w="4898">
                  <a:moveTo>
                    <a:pt x="2449" y="16568"/>
                  </a:moveTo>
                  <a:cubicBezTo>
                    <a:pt x="2482" y="16557"/>
                    <a:pt x="2517" y="16535"/>
                    <a:pt x="2539" y="16512"/>
                  </a:cubicBezTo>
                  <a:lnTo>
                    <a:pt x="2517" y="16972"/>
                  </a:lnTo>
                  <a:cubicBezTo>
                    <a:pt x="2517" y="17062"/>
                    <a:pt x="2584" y="17152"/>
                    <a:pt x="2674" y="17164"/>
                  </a:cubicBezTo>
                  <a:cubicBezTo>
                    <a:pt x="2774" y="17175"/>
                    <a:pt x="2864" y="17107"/>
                    <a:pt x="2876" y="17007"/>
                  </a:cubicBezTo>
                  <a:lnTo>
                    <a:pt x="4875" y="887"/>
                  </a:lnTo>
                  <a:lnTo>
                    <a:pt x="4875" y="832"/>
                  </a:lnTo>
                  <a:cubicBezTo>
                    <a:pt x="4898" y="405"/>
                    <a:pt x="4572" y="34"/>
                    <a:pt x="4145" y="11"/>
                  </a:cubicBezTo>
                  <a:cubicBezTo>
                    <a:pt x="3718" y="0"/>
                    <a:pt x="3359" y="326"/>
                    <a:pt x="3336" y="752"/>
                  </a:cubicBezTo>
                  <a:lnTo>
                    <a:pt x="2572" y="15928"/>
                  </a:lnTo>
                  <a:lnTo>
                    <a:pt x="1606" y="4988"/>
                  </a:lnTo>
                  <a:cubicBezTo>
                    <a:pt x="1606" y="4965"/>
                    <a:pt x="1606" y="4931"/>
                    <a:pt x="1595" y="4909"/>
                  </a:cubicBezTo>
                  <a:cubicBezTo>
                    <a:pt x="1516" y="4493"/>
                    <a:pt x="1112" y="4212"/>
                    <a:pt x="697" y="4291"/>
                  </a:cubicBezTo>
                  <a:cubicBezTo>
                    <a:pt x="270" y="4381"/>
                    <a:pt x="0" y="4785"/>
                    <a:pt x="79" y="5201"/>
                  </a:cubicBezTo>
                  <a:lnTo>
                    <a:pt x="2258" y="16422"/>
                  </a:lnTo>
                  <a:cubicBezTo>
                    <a:pt x="2269" y="16512"/>
                    <a:pt x="2359" y="16568"/>
                    <a:pt x="2449" y="16568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118"/>
            <p:cNvSpPr/>
            <p:nvPr/>
          </p:nvSpPr>
          <p:spPr>
            <a:xfrm>
              <a:off x="4051525" y="599475"/>
              <a:ext cx="238425" cy="316200"/>
            </a:xfrm>
            <a:custGeom>
              <a:rect b="b" l="l" r="r" t="t"/>
              <a:pathLst>
                <a:path extrusionOk="0" h="12648" w="9537">
                  <a:moveTo>
                    <a:pt x="393" y="270"/>
                  </a:moveTo>
                  <a:cubicBezTo>
                    <a:pt x="57" y="539"/>
                    <a:pt x="1" y="1023"/>
                    <a:pt x="270" y="1360"/>
                  </a:cubicBezTo>
                  <a:lnTo>
                    <a:pt x="9189" y="12558"/>
                  </a:lnTo>
                  <a:cubicBezTo>
                    <a:pt x="9245" y="12625"/>
                    <a:pt x="9357" y="12648"/>
                    <a:pt x="9425" y="12592"/>
                  </a:cubicBezTo>
                  <a:cubicBezTo>
                    <a:pt x="9514" y="12536"/>
                    <a:pt x="9537" y="12435"/>
                    <a:pt x="9481" y="12345"/>
                  </a:cubicBezTo>
                  <a:lnTo>
                    <a:pt x="1517" y="449"/>
                  </a:lnTo>
                  <a:cubicBezTo>
                    <a:pt x="1506" y="427"/>
                    <a:pt x="1494" y="404"/>
                    <a:pt x="1472" y="394"/>
                  </a:cubicBezTo>
                  <a:cubicBezTo>
                    <a:pt x="1214" y="57"/>
                    <a:pt x="720" y="0"/>
                    <a:pt x="393" y="270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118"/>
            <p:cNvSpPr/>
            <p:nvPr/>
          </p:nvSpPr>
          <p:spPr>
            <a:xfrm>
              <a:off x="3973725" y="632050"/>
              <a:ext cx="317075" cy="310600"/>
            </a:xfrm>
            <a:custGeom>
              <a:rect b="b" l="l" r="r" t="t"/>
              <a:pathLst>
                <a:path extrusionOk="0" h="12424" w="12683">
                  <a:moveTo>
                    <a:pt x="293" y="337"/>
                  </a:moveTo>
                  <a:cubicBezTo>
                    <a:pt x="1" y="652"/>
                    <a:pt x="23" y="1146"/>
                    <a:pt x="338" y="1438"/>
                  </a:cubicBezTo>
                  <a:lnTo>
                    <a:pt x="12368" y="12356"/>
                  </a:lnTo>
                  <a:cubicBezTo>
                    <a:pt x="12436" y="12423"/>
                    <a:pt x="12537" y="12423"/>
                    <a:pt x="12604" y="12356"/>
                  </a:cubicBezTo>
                  <a:cubicBezTo>
                    <a:pt x="12683" y="12288"/>
                    <a:pt x="12683" y="12176"/>
                    <a:pt x="12616" y="12098"/>
                  </a:cubicBezTo>
                  <a:lnTo>
                    <a:pt x="1416" y="326"/>
                  </a:lnTo>
                  <a:lnTo>
                    <a:pt x="1383" y="292"/>
                  </a:lnTo>
                  <a:cubicBezTo>
                    <a:pt x="1068" y="0"/>
                    <a:pt x="574" y="22"/>
                    <a:pt x="293" y="337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118"/>
            <p:cNvSpPr/>
            <p:nvPr/>
          </p:nvSpPr>
          <p:spPr>
            <a:xfrm>
              <a:off x="4191650" y="529250"/>
              <a:ext cx="48050" cy="48075"/>
            </a:xfrm>
            <a:custGeom>
              <a:rect b="b" l="l" r="r" t="t"/>
              <a:pathLst>
                <a:path extrusionOk="0" h="1923" w="1922">
                  <a:moveTo>
                    <a:pt x="1348" y="1708"/>
                  </a:moveTo>
                  <a:cubicBezTo>
                    <a:pt x="1764" y="1506"/>
                    <a:pt x="1922" y="1001"/>
                    <a:pt x="1719" y="585"/>
                  </a:cubicBezTo>
                  <a:cubicBezTo>
                    <a:pt x="1506" y="170"/>
                    <a:pt x="1001" y="1"/>
                    <a:pt x="585" y="203"/>
                  </a:cubicBezTo>
                  <a:cubicBezTo>
                    <a:pt x="169" y="417"/>
                    <a:pt x="0" y="922"/>
                    <a:pt x="214" y="1338"/>
                  </a:cubicBezTo>
                  <a:cubicBezTo>
                    <a:pt x="427" y="1753"/>
                    <a:pt x="933" y="1922"/>
                    <a:pt x="1348" y="1708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118"/>
            <p:cNvSpPr/>
            <p:nvPr/>
          </p:nvSpPr>
          <p:spPr>
            <a:xfrm>
              <a:off x="4267750" y="5315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337" y="1708"/>
                  </a:moveTo>
                  <a:cubicBezTo>
                    <a:pt x="1753" y="1506"/>
                    <a:pt x="1921" y="989"/>
                    <a:pt x="1719" y="574"/>
                  </a:cubicBezTo>
                  <a:cubicBezTo>
                    <a:pt x="1506" y="170"/>
                    <a:pt x="1000" y="1"/>
                    <a:pt x="585" y="203"/>
                  </a:cubicBezTo>
                  <a:cubicBezTo>
                    <a:pt x="169" y="417"/>
                    <a:pt x="1" y="922"/>
                    <a:pt x="214" y="1338"/>
                  </a:cubicBezTo>
                  <a:cubicBezTo>
                    <a:pt x="416" y="1753"/>
                    <a:pt x="922" y="1922"/>
                    <a:pt x="1337" y="1708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118"/>
            <p:cNvSpPr/>
            <p:nvPr/>
          </p:nvSpPr>
          <p:spPr>
            <a:xfrm>
              <a:off x="4076800" y="4745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337" y="1719"/>
                  </a:moveTo>
                  <a:cubicBezTo>
                    <a:pt x="1753" y="1506"/>
                    <a:pt x="1921" y="1000"/>
                    <a:pt x="1719" y="585"/>
                  </a:cubicBezTo>
                  <a:cubicBezTo>
                    <a:pt x="1506" y="169"/>
                    <a:pt x="1000" y="1"/>
                    <a:pt x="585" y="214"/>
                  </a:cubicBezTo>
                  <a:cubicBezTo>
                    <a:pt x="169" y="428"/>
                    <a:pt x="1" y="933"/>
                    <a:pt x="214" y="1349"/>
                  </a:cubicBezTo>
                  <a:cubicBezTo>
                    <a:pt x="416" y="1764"/>
                    <a:pt x="922" y="1921"/>
                    <a:pt x="1337" y="1719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118"/>
            <p:cNvSpPr/>
            <p:nvPr/>
          </p:nvSpPr>
          <p:spPr>
            <a:xfrm>
              <a:off x="4016425" y="559025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337" y="1708"/>
                  </a:moveTo>
                  <a:cubicBezTo>
                    <a:pt x="1753" y="1495"/>
                    <a:pt x="1922" y="989"/>
                    <a:pt x="1708" y="574"/>
                  </a:cubicBezTo>
                  <a:cubicBezTo>
                    <a:pt x="1505" y="158"/>
                    <a:pt x="1000" y="1"/>
                    <a:pt x="584" y="203"/>
                  </a:cubicBezTo>
                  <a:cubicBezTo>
                    <a:pt x="169" y="417"/>
                    <a:pt x="0" y="922"/>
                    <a:pt x="202" y="1338"/>
                  </a:cubicBezTo>
                  <a:cubicBezTo>
                    <a:pt x="416" y="1753"/>
                    <a:pt x="921" y="1922"/>
                    <a:pt x="1337" y="1708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118"/>
            <p:cNvSpPr/>
            <p:nvPr/>
          </p:nvSpPr>
          <p:spPr>
            <a:xfrm>
              <a:off x="3935275" y="593025"/>
              <a:ext cx="48025" cy="48025"/>
            </a:xfrm>
            <a:custGeom>
              <a:rect b="b" l="l" r="r" t="t"/>
              <a:pathLst>
                <a:path extrusionOk="0" h="1921" w="1921">
                  <a:moveTo>
                    <a:pt x="1337" y="1718"/>
                  </a:moveTo>
                  <a:cubicBezTo>
                    <a:pt x="1753" y="1505"/>
                    <a:pt x="1921" y="999"/>
                    <a:pt x="1719" y="584"/>
                  </a:cubicBezTo>
                  <a:cubicBezTo>
                    <a:pt x="1506" y="168"/>
                    <a:pt x="1000" y="0"/>
                    <a:pt x="585" y="213"/>
                  </a:cubicBezTo>
                  <a:cubicBezTo>
                    <a:pt x="169" y="427"/>
                    <a:pt x="1" y="932"/>
                    <a:pt x="213" y="1348"/>
                  </a:cubicBezTo>
                  <a:cubicBezTo>
                    <a:pt x="416" y="1752"/>
                    <a:pt x="922" y="1920"/>
                    <a:pt x="1337" y="1718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118"/>
            <p:cNvSpPr/>
            <p:nvPr/>
          </p:nvSpPr>
          <p:spPr>
            <a:xfrm>
              <a:off x="4365750" y="1032775"/>
              <a:ext cx="218500" cy="406900"/>
            </a:xfrm>
            <a:custGeom>
              <a:rect b="b" l="l" r="r" t="t"/>
              <a:pathLst>
                <a:path extrusionOk="0" h="16276" w="8740">
                  <a:moveTo>
                    <a:pt x="7179" y="15771"/>
                  </a:moveTo>
                  <a:cubicBezTo>
                    <a:pt x="7392" y="16141"/>
                    <a:pt x="7863" y="16276"/>
                    <a:pt x="8235" y="16074"/>
                  </a:cubicBezTo>
                  <a:cubicBezTo>
                    <a:pt x="8605" y="15872"/>
                    <a:pt x="8740" y="15400"/>
                    <a:pt x="8537" y="15018"/>
                  </a:cubicBezTo>
                  <a:lnTo>
                    <a:pt x="349" y="113"/>
                  </a:lnTo>
                  <a:cubicBezTo>
                    <a:pt x="304" y="34"/>
                    <a:pt x="214" y="0"/>
                    <a:pt x="125" y="34"/>
                  </a:cubicBezTo>
                  <a:cubicBezTo>
                    <a:pt x="35" y="79"/>
                    <a:pt x="1" y="180"/>
                    <a:pt x="35" y="270"/>
                  </a:cubicBezTo>
                  <a:lnTo>
                    <a:pt x="7156" y="15714"/>
                  </a:lnTo>
                  <a:cubicBezTo>
                    <a:pt x="7167" y="15737"/>
                    <a:pt x="7179" y="15749"/>
                    <a:pt x="7179" y="15771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118"/>
            <p:cNvSpPr/>
            <p:nvPr/>
          </p:nvSpPr>
          <p:spPr>
            <a:xfrm>
              <a:off x="4364625" y="1069550"/>
              <a:ext cx="118525" cy="316225"/>
            </a:xfrm>
            <a:custGeom>
              <a:rect b="b" l="l" r="r" t="t"/>
              <a:pathLst>
                <a:path extrusionOk="0" h="12649" w="4741">
                  <a:moveTo>
                    <a:pt x="158" y="23"/>
                  </a:moveTo>
                  <a:cubicBezTo>
                    <a:pt x="57" y="45"/>
                    <a:pt x="1" y="147"/>
                    <a:pt x="23" y="248"/>
                  </a:cubicBezTo>
                  <a:lnTo>
                    <a:pt x="3113" y="11964"/>
                  </a:lnTo>
                  <a:cubicBezTo>
                    <a:pt x="3123" y="11986"/>
                    <a:pt x="3123" y="12019"/>
                    <a:pt x="3135" y="12042"/>
                  </a:cubicBezTo>
                  <a:cubicBezTo>
                    <a:pt x="3281" y="12435"/>
                    <a:pt x="3730" y="12648"/>
                    <a:pt x="4134" y="12491"/>
                  </a:cubicBezTo>
                  <a:cubicBezTo>
                    <a:pt x="4528" y="12345"/>
                    <a:pt x="4741" y="11896"/>
                    <a:pt x="4584" y="11503"/>
                  </a:cubicBezTo>
                  <a:lnTo>
                    <a:pt x="372" y="135"/>
                  </a:lnTo>
                  <a:cubicBezTo>
                    <a:pt x="338" y="45"/>
                    <a:pt x="248" y="0"/>
                    <a:pt x="158" y="23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118"/>
            <p:cNvSpPr/>
            <p:nvPr/>
          </p:nvSpPr>
          <p:spPr>
            <a:xfrm>
              <a:off x="4290775" y="1053550"/>
              <a:ext cx="122750" cy="429675"/>
            </a:xfrm>
            <a:custGeom>
              <a:rect b="b" l="l" r="r" t="t"/>
              <a:pathLst>
                <a:path extrusionOk="0" h="17187" w="4910">
                  <a:moveTo>
                    <a:pt x="2460" y="618"/>
                  </a:moveTo>
                  <a:cubicBezTo>
                    <a:pt x="2416" y="618"/>
                    <a:pt x="2393" y="640"/>
                    <a:pt x="2360" y="663"/>
                  </a:cubicBezTo>
                  <a:lnTo>
                    <a:pt x="2382" y="203"/>
                  </a:lnTo>
                  <a:cubicBezTo>
                    <a:pt x="2393" y="113"/>
                    <a:pt x="2326" y="34"/>
                    <a:pt x="2236" y="11"/>
                  </a:cubicBezTo>
                  <a:cubicBezTo>
                    <a:pt x="2135" y="1"/>
                    <a:pt x="2045" y="79"/>
                    <a:pt x="2034" y="169"/>
                  </a:cubicBezTo>
                  <a:lnTo>
                    <a:pt x="34" y="16299"/>
                  </a:lnTo>
                  <a:cubicBezTo>
                    <a:pt x="23" y="16310"/>
                    <a:pt x="23" y="16333"/>
                    <a:pt x="23" y="16355"/>
                  </a:cubicBezTo>
                  <a:cubicBezTo>
                    <a:pt x="1" y="16782"/>
                    <a:pt x="326" y="17142"/>
                    <a:pt x="753" y="17164"/>
                  </a:cubicBezTo>
                  <a:cubicBezTo>
                    <a:pt x="1180" y="17186"/>
                    <a:pt x="1551" y="16860"/>
                    <a:pt x="1574" y="16433"/>
                  </a:cubicBezTo>
                  <a:lnTo>
                    <a:pt x="2337" y="1247"/>
                  </a:lnTo>
                  <a:lnTo>
                    <a:pt x="3292" y="12188"/>
                  </a:lnTo>
                  <a:cubicBezTo>
                    <a:pt x="3292" y="12222"/>
                    <a:pt x="3303" y="12244"/>
                    <a:pt x="3303" y="12267"/>
                  </a:cubicBezTo>
                  <a:cubicBezTo>
                    <a:pt x="3382" y="12693"/>
                    <a:pt x="3798" y="12963"/>
                    <a:pt x="4213" y="12884"/>
                  </a:cubicBezTo>
                  <a:cubicBezTo>
                    <a:pt x="4629" y="12806"/>
                    <a:pt x="4909" y="12401"/>
                    <a:pt x="4819" y="11975"/>
                  </a:cubicBezTo>
                  <a:lnTo>
                    <a:pt x="2652" y="753"/>
                  </a:lnTo>
                  <a:cubicBezTo>
                    <a:pt x="2629" y="675"/>
                    <a:pt x="2550" y="607"/>
                    <a:pt x="2460" y="618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118"/>
            <p:cNvSpPr/>
            <p:nvPr/>
          </p:nvSpPr>
          <p:spPr>
            <a:xfrm>
              <a:off x="4399175" y="1051875"/>
              <a:ext cx="238150" cy="316225"/>
            </a:xfrm>
            <a:custGeom>
              <a:rect b="b" l="l" r="r" t="t"/>
              <a:pathLst>
                <a:path extrusionOk="0" h="12649" w="9526">
                  <a:moveTo>
                    <a:pt x="9144" y="12379"/>
                  </a:moveTo>
                  <a:cubicBezTo>
                    <a:pt x="9481" y="12120"/>
                    <a:pt x="9526" y="11626"/>
                    <a:pt x="9267" y="11300"/>
                  </a:cubicBezTo>
                  <a:lnTo>
                    <a:pt x="338" y="90"/>
                  </a:lnTo>
                  <a:cubicBezTo>
                    <a:pt x="281" y="23"/>
                    <a:pt x="180" y="0"/>
                    <a:pt x="101" y="56"/>
                  </a:cubicBezTo>
                  <a:cubicBezTo>
                    <a:pt x="23" y="113"/>
                    <a:pt x="1" y="225"/>
                    <a:pt x="56" y="303"/>
                  </a:cubicBezTo>
                  <a:lnTo>
                    <a:pt x="8021" y="12210"/>
                  </a:lnTo>
                  <a:cubicBezTo>
                    <a:pt x="8032" y="12221"/>
                    <a:pt x="8043" y="12244"/>
                    <a:pt x="8054" y="12255"/>
                  </a:cubicBezTo>
                  <a:cubicBezTo>
                    <a:pt x="8324" y="12592"/>
                    <a:pt x="8807" y="12648"/>
                    <a:pt x="9144" y="12379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118"/>
            <p:cNvSpPr/>
            <p:nvPr/>
          </p:nvSpPr>
          <p:spPr>
            <a:xfrm>
              <a:off x="4398050" y="1025175"/>
              <a:ext cx="317050" cy="310350"/>
            </a:xfrm>
            <a:custGeom>
              <a:rect b="b" l="l" r="r" t="t"/>
              <a:pathLst>
                <a:path extrusionOk="0" h="12414" w="12682">
                  <a:moveTo>
                    <a:pt x="12402" y="12076"/>
                  </a:moveTo>
                  <a:cubicBezTo>
                    <a:pt x="12682" y="11762"/>
                    <a:pt x="12659" y="11267"/>
                    <a:pt x="12345" y="10986"/>
                  </a:cubicBezTo>
                  <a:lnTo>
                    <a:pt x="326" y="57"/>
                  </a:lnTo>
                  <a:cubicBezTo>
                    <a:pt x="259" y="1"/>
                    <a:pt x="146" y="1"/>
                    <a:pt x="79" y="57"/>
                  </a:cubicBezTo>
                  <a:cubicBezTo>
                    <a:pt x="12" y="125"/>
                    <a:pt x="1" y="237"/>
                    <a:pt x="79" y="315"/>
                  </a:cubicBezTo>
                  <a:lnTo>
                    <a:pt x="11267" y="12087"/>
                  </a:lnTo>
                  <a:cubicBezTo>
                    <a:pt x="11278" y="12099"/>
                    <a:pt x="11289" y="12121"/>
                    <a:pt x="11312" y="12132"/>
                  </a:cubicBezTo>
                  <a:cubicBezTo>
                    <a:pt x="11626" y="12413"/>
                    <a:pt x="12110" y="12391"/>
                    <a:pt x="12402" y="12076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118"/>
            <p:cNvSpPr/>
            <p:nvPr/>
          </p:nvSpPr>
          <p:spPr>
            <a:xfrm>
              <a:off x="4449175" y="1390250"/>
              <a:ext cx="48025" cy="48050"/>
            </a:xfrm>
            <a:custGeom>
              <a:rect b="b" l="l" r="r" t="t"/>
              <a:pathLst>
                <a:path extrusionOk="0" h="1922" w="1921">
                  <a:moveTo>
                    <a:pt x="584" y="214"/>
                  </a:moveTo>
                  <a:cubicBezTo>
                    <a:pt x="168" y="427"/>
                    <a:pt x="0" y="933"/>
                    <a:pt x="213" y="1348"/>
                  </a:cubicBezTo>
                  <a:cubicBezTo>
                    <a:pt x="415" y="1764"/>
                    <a:pt x="921" y="1921"/>
                    <a:pt x="1336" y="1719"/>
                  </a:cubicBezTo>
                  <a:cubicBezTo>
                    <a:pt x="1752" y="1505"/>
                    <a:pt x="1920" y="1000"/>
                    <a:pt x="1718" y="584"/>
                  </a:cubicBezTo>
                  <a:cubicBezTo>
                    <a:pt x="1505" y="169"/>
                    <a:pt x="999" y="0"/>
                    <a:pt x="584" y="214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118"/>
            <p:cNvSpPr/>
            <p:nvPr/>
          </p:nvSpPr>
          <p:spPr>
            <a:xfrm>
              <a:off x="4373050" y="1388275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585" y="203"/>
                  </a:moveTo>
                  <a:cubicBezTo>
                    <a:pt x="170" y="416"/>
                    <a:pt x="1" y="922"/>
                    <a:pt x="215" y="1337"/>
                  </a:cubicBezTo>
                  <a:cubicBezTo>
                    <a:pt x="428" y="1753"/>
                    <a:pt x="933" y="1921"/>
                    <a:pt x="1349" y="1708"/>
                  </a:cubicBezTo>
                  <a:cubicBezTo>
                    <a:pt x="1765" y="1494"/>
                    <a:pt x="1922" y="989"/>
                    <a:pt x="1720" y="573"/>
                  </a:cubicBezTo>
                  <a:cubicBezTo>
                    <a:pt x="1506" y="158"/>
                    <a:pt x="1001" y="1"/>
                    <a:pt x="585" y="203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118"/>
            <p:cNvSpPr/>
            <p:nvPr/>
          </p:nvSpPr>
          <p:spPr>
            <a:xfrm>
              <a:off x="4564000" y="1445000"/>
              <a:ext cx="48325" cy="48050"/>
            </a:xfrm>
            <a:custGeom>
              <a:rect b="b" l="l" r="r" t="t"/>
              <a:pathLst>
                <a:path extrusionOk="0" h="1922" w="1933">
                  <a:moveTo>
                    <a:pt x="585" y="214"/>
                  </a:moveTo>
                  <a:cubicBezTo>
                    <a:pt x="170" y="416"/>
                    <a:pt x="1" y="922"/>
                    <a:pt x="215" y="1337"/>
                  </a:cubicBezTo>
                  <a:cubicBezTo>
                    <a:pt x="428" y="1753"/>
                    <a:pt x="934" y="1921"/>
                    <a:pt x="1349" y="1708"/>
                  </a:cubicBezTo>
                  <a:cubicBezTo>
                    <a:pt x="1765" y="1506"/>
                    <a:pt x="1933" y="1000"/>
                    <a:pt x="1720" y="585"/>
                  </a:cubicBezTo>
                  <a:cubicBezTo>
                    <a:pt x="1506" y="169"/>
                    <a:pt x="1001" y="1"/>
                    <a:pt x="585" y="214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118"/>
            <p:cNvSpPr/>
            <p:nvPr/>
          </p:nvSpPr>
          <p:spPr>
            <a:xfrm>
              <a:off x="4624675" y="1360775"/>
              <a:ext cx="48050" cy="48025"/>
            </a:xfrm>
            <a:custGeom>
              <a:rect b="b" l="l" r="r" t="t"/>
              <a:pathLst>
                <a:path extrusionOk="0" h="1921" w="1922">
                  <a:moveTo>
                    <a:pt x="573" y="202"/>
                  </a:moveTo>
                  <a:cubicBezTo>
                    <a:pt x="157" y="415"/>
                    <a:pt x="0" y="921"/>
                    <a:pt x="202" y="1336"/>
                  </a:cubicBezTo>
                  <a:cubicBezTo>
                    <a:pt x="416" y="1752"/>
                    <a:pt x="921" y="1920"/>
                    <a:pt x="1337" y="1707"/>
                  </a:cubicBezTo>
                  <a:cubicBezTo>
                    <a:pt x="1752" y="1494"/>
                    <a:pt x="1921" y="989"/>
                    <a:pt x="1707" y="572"/>
                  </a:cubicBezTo>
                  <a:cubicBezTo>
                    <a:pt x="1494" y="157"/>
                    <a:pt x="989" y="0"/>
                    <a:pt x="573" y="202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118"/>
            <p:cNvSpPr/>
            <p:nvPr/>
          </p:nvSpPr>
          <p:spPr>
            <a:xfrm>
              <a:off x="4705550" y="13265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584" y="214"/>
                  </a:moveTo>
                  <a:cubicBezTo>
                    <a:pt x="169" y="416"/>
                    <a:pt x="0" y="922"/>
                    <a:pt x="214" y="1337"/>
                  </a:cubicBezTo>
                  <a:cubicBezTo>
                    <a:pt x="427" y="1753"/>
                    <a:pt x="933" y="1921"/>
                    <a:pt x="1348" y="1708"/>
                  </a:cubicBezTo>
                  <a:cubicBezTo>
                    <a:pt x="1764" y="1506"/>
                    <a:pt x="1921" y="1000"/>
                    <a:pt x="1719" y="585"/>
                  </a:cubicBezTo>
                  <a:cubicBezTo>
                    <a:pt x="1505" y="169"/>
                    <a:pt x="1000" y="1"/>
                    <a:pt x="584" y="214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118"/>
            <p:cNvSpPr/>
            <p:nvPr/>
          </p:nvSpPr>
          <p:spPr>
            <a:xfrm>
              <a:off x="4364625" y="518325"/>
              <a:ext cx="199150" cy="416175"/>
            </a:xfrm>
            <a:custGeom>
              <a:rect b="b" l="l" r="r" t="t"/>
              <a:pathLst>
                <a:path extrusionOk="0" h="16647" w="7966">
                  <a:moveTo>
                    <a:pt x="113" y="16602"/>
                  </a:moveTo>
                  <a:cubicBezTo>
                    <a:pt x="203" y="16647"/>
                    <a:pt x="315" y="16613"/>
                    <a:pt x="360" y="16523"/>
                  </a:cubicBezTo>
                  <a:lnTo>
                    <a:pt x="7785" y="1213"/>
                  </a:lnTo>
                  <a:cubicBezTo>
                    <a:pt x="7785" y="1202"/>
                    <a:pt x="7796" y="1179"/>
                    <a:pt x="7808" y="1168"/>
                  </a:cubicBezTo>
                  <a:cubicBezTo>
                    <a:pt x="7965" y="775"/>
                    <a:pt x="7774" y="326"/>
                    <a:pt x="7369" y="158"/>
                  </a:cubicBezTo>
                  <a:cubicBezTo>
                    <a:pt x="6977" y="0"/>
                    <a:pt x="6527" y="191"/>
                    <a:pt x="6370" y="595"/>
                  </a:cubicBezTo>
                  <a:lnTo>
                    <a:pt x="35" y="16377"/>
                  </a:lnTo>
                  <a:cubicBezTo>
                    <a:pt x="1" y="16467"/>
                    <a:pt x="35" y="16557"/>
                    <a:pt x="113" y="16602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118"/>
            <p:cNvSpPr/>
            <p:nvPr/>
          </p:nvSpPr>
          <p:spPr>
            <a:xfrm>
              <a:off x="4393575" y="630650"/>
              <a:ext cx="192650" cy="281400"/>
            </a:xfrm>
            <a:custGeom>
              <a:rect b="b" l="l" r="r" t="t"/>
              <a:pathLst>
                <a:path extrusionOk="0" h="11256" w="7706">
                  <a:moveTo>
                    <a:pt x="6156" y="495"/>
                  </a:moveTo>
                  <a:lnTo>
                    <a:pt x="45" y="10963"/>
                  </a:lnTo>
                  <a:cubicBezTo>
                    <a:pt x="0" y="11042"/>
                    <a:pt x="23" y="11143"/>
                    <a:pt x="101" y="11199"/>
                  </a:cubicBezTo>
                  <a:cubicBezTo>
                    <a:pt x="180" y="11255"/>
                    <a:pt x="292" y="11233"/>
                    <a:pt x="348" y="11154"/>
                  </a:cubicBezTo>
                  <a:lnTo>
                    <a:pt x="7459" y="1337"/>
                  </a:lnTo>
                  <a:lnTo>
                    <a:pt x="7492" y="1269"/>
                  </a:lnTo>
                  <a:cubicBezTo>
                    <a:pt x="7706" y="899"/>
                    <a:pt x="7582" y="427"/>
                    <a:pt x="7211" y="213"/>
                  </a:cubicBezTo>
                  <a:cubicBezTo>
                    <a:pt x="6852" y="0"/>
                    <a:pt x="6369" y="123"/>
                    <a:pt x="6156" y="495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118"/>
            <p:cNvSpPr/>
            <p:nvPr/>
          </p:nvSpPr>
          <p:spPr>
            <a:xfrm>
              <a:off x="4403675" y="688500"/>
              <a:ext cx="220450" cy="237300"/>
            </a:xfrm>
            <a:custGeom>
              <a:rect b="b" l="l" r="r" t="t"/>
              <a:pathLst>
                <a:path extrusionOk="0" h="9492" w="8818">
                  <a:moveTo>
                    <a:pt x="7347" y="382"/>
                  </a:moveTo>
                  <a:lnTo>
                    <a:pt x="56" y="9177"/>
                  </a:lnTo>
                  <a:cubicBezTo>
                    <a:pt x="0" y="9244"/>
                    <a:pt x="0" y="9346"/>
                    <a:pt x="68" y="9413"/>
                  </a:cubicBezTo>
                  <a:cubicBezTo>
                    <a:pt x="135" y="9481"/>
                    <a:pt x="248" y="9491"/>
                    <a:pt x="326" y="9413"/>
                  </a:cubicBezTo>
                  <a:lnTo>
                    <a:pt x="8492" y="1426"/>
                  </a:lnTo>
                  <a:cubicBezTo>
                    <a:pt x="8503" y="1404"/>
                    <a:pt x="8526" y="1393"/>
                    <a:pt x="8548" y="1371"/>
                  </a:cubicBezTo>
                  <a:cubicBezTo>
                    <a:pt x="8818" y="1034"/>
                    <a:pt x="8773" y="550"/>
                    <a:pt x="8436" y="281"/>
                  </a:cubicBezTo>
                  <a:cubicBezTo>
                    <a:pt x="8110" y="0"/>
                    <a:pt x="7627" y="56"/>
                    <a:pt x="7347" y="382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118"/>
            <p:cNvSpPr/>
            <p:nvPr/>
          </p:nvSpPr>
          <p:spPr>
            <a:xfrm>
              <a:off x="4358450" y="523075"/>
              <a:ext cx="115450" cy="373250"/>
            </a:xfrm>
            <a:custGeom>
              <a:rect b="b" l="l" r="r" t="t"/>
              <a:pathLst>
                <a:path extrusionOk="0" h="14930" w="4618">
                  <a:moveTo>
                    <a:pt x="360" y="14783"/>
                  </a:moveTo>
                  <a:lnTo>
                    <a:pt x="4516" y="1068"/>
                  </a:lnTo>
                  <a:cubicBezTo>
                    <a:pt x="4516" y="1057"/>
                    <a:pt x="4528" y="1034"/>
                    <a:pt x="4528" y="1012"/>
                  </a:cubicBezTo>
                  <a:cubicBezTo>
                    <a:pt x="4618" y="597"/>
                    <a:pt x="4348" y="180"/>
                    <a:pt x="3932" y="91"/>
                  </a:cubicBezTo>
                  <a:cubicBezTo>
                    <a:pt x="3517" y="1"/>
                    <a:pt x="3101" y="270"/>
                    <a:pt x="3011" y="686"/>
                  </a:cubicBezTo>
                  <a:lnTo>
                    <a:pt x="12" y="14693"/>
                  </a:lnTo>
                  <a:cubicBezTo>
                    <a:pt x="1" y="14783"/>
                    <a:pt x="46" y="14873"/>
                    <a:pt x="135" y="14895"/>
                  </a:cubicBezTo>
                  <a:cubicBezTo>
                    <a:pt x="237" y="14929"/>
                    <a:pt x="327" y="14873"/>
                    <a:pt x="360" y="14783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118"/>
            <p:cNvSpPr/>
            <p:nvPr/>
          </p:nvSpPr>
          <p:spPr>
            <a:xfrm>
              <a:off x="4571875" y="587100"/>
              <a:ext cx="47750" cy="48075"/>
            </a:xfrm>
            <a:custGeom>
              <a:rect b="b" l="l" r="r" t="t"/>
              <a:pathLst>
                <a:path extrusionOk="0" h="1923" w="1910">
                  <a:moveTo>
                    <a:pt x="180" y="619"/>
                  </a:moveTo>
                  <a:cubicBezTo>
                    <a:pt x="0" y="1046"/>
                    <a:pt x="192" y="1551"/>
                    <a:pt x="619" y="1731"/>
                  </a:cubicBezTo>
                  <a:cubicBezTo>
                    <a:pt x="1034" y="1922"/>
                    <a:pt x="1540" y="1731"/>
                    <a:pt x="1719" y="1304"/>
                  </a:cubicBezTo>
                  <a:cubicBezTo>
                    <a:pt x="1910" y="877"/>
                    <a:pt x="1719" y="383"/>
                    <a:pt x="1293" y="192"/>
                  </a:cubicBezTo>
                  <a:cubicBezTo>
                    <a:pt x="866" y="1"/>
                    <a:pt x="371" y="203"/>
                    <a:pt x="180" y="619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118"/>
            <p:cNvSpPr/>
            <p:nvPr/>
          </p:nvSpPr>
          <p:spPr>
            <a:xfrm>
              <a:off x="4618225" y="647500"/>
              <a:ext cx="48025" cy="47750"/>
            </a:xfrm>
            <a:custGeom>
              <a:rect b="b" l="l" r="r" t="t"/>
              <a:pathLst>
                <a:path extrusionOk="0" h="1910" w="1921">
                  <a:moveTo>
                    <a:pt x="191" y="618"/>
                  </a:moveTo>
                  <a:cubicBezTo>
                    <a:pt x="0" y="1044"/>
                    <a:pt x="191" y="1539"/>
                    <a:pt x="618" y="1730"/>
                  </a:cubicBezTo>
                  <a:cubicBezTo>
                    <a:pt x="1044" y="1910"/>
                    <a:pt x="1539" y="1718"/>
                    <a:pt x="1730" y="1292"/>
                  </a:cubicBezTo>
                  <a:cubicBezTo>
                    <a:pt x="1920" y="876"/>
                    <a:pt x="1730" y="370"/>
                    <a:pt x="1303" y="191"/>
                  </a:cubicBezTo>
                  <a:cubicBezTo>
                    <a:pt x="876" y="0"/>
                    <a:pt x="382" y="191"/>
                    <a:pt x="191" y="618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118"/>
            <p:cNvSpPr/>
            <p:nvPr/>
          </p:nvSpPr>
          <p:spPr>
            <a:xfrm>
              <a:off x="4540975" y="463850"/>
              <a:ext cx="48050" cy="47750"/>
            </a:xfrm>
            <a:custGeom>
              <a:rect b="b" l="l" r="r" t="t"/>
              <a:pathLst>
                <a:path extrusionOk="0" h="1910" w="1922">
                  <a:moveTo>
                    <a:pt x="1731" y="1291"/>
                  </a:moveTo>
                  <a:cubicBezTo>
                    <a:pt x="1922" y="865"/>
                    <a:pt x="1731" y="370"/>
                    <a:pt x="1304" y="180"/>
                  </a:cubicBezTo>
                  <a:cubicBezTo>
                    <a:pt x="877" y="0"/>
                    <a:pt x="383" y="191"/>
                    <a:pt x="192" y="617"/>
                  </a:cubicBezTo>
                  <a:cubicBezTo>
                    <a:pt x="1" y="1034"/>
                    <a:pt x="203" y="1539"/>
                    <a:pt x="619" y="1718"/>
                  </a:cubicBezTo>
                  <a:cubicBezTo>
                    <a:pt x="1046" y="1910"/>
                    <a:pt x="1540" y="1718"/>
                    <a:pt x="1731" y="1291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118"/>
            <p:cNvSpPr/>
            <p:nvPr/>
          </p:nvSpPr>
          <p:spPr>
            <a:xfrm>
              <a:off x="4437650" y="470575"/>
              <a:ext cx="47750" cy="47775"/>
            </a:xfrm>
            <a:custGeom>
              <a:rect b="b" l="l" r="r" t="t"/>
              <a:pathLst>
                <a:path extrusionOk="0" h="1911" w="1910">
                  <a:moveTo>
                    <a:pt x="1730" y="1292"/>
                  </a:moveTo>
                  <a:cubicBezTo>
                    <a:pt x="1910" y="877"/>
                    <a:pt x="1719" y="371"/>
                    <a:pt x="1292" y="191"/>
                  </a:cubicBezTo>
                  <a:cubicBezTo>
                    <a:pt x="876" y="1"/>
                    <a:pt x="371" y="191"/>
                    <a:pt x="180" y="618"/>
                  </a:cubicBezTo>
                  <a:cubicBezTo>
                    <a:pt x="0" y="1045"/>
                    <a:pt x="192" y="1539"/>
                    <a:pt x="618" y="1731"/>
                  </a:cubicBezTo>
                  <a:cubicBezTo>
                    <a:pt x="1045" y="1910"/>
                    <a:pt x="1539" y="1719"/>
                    <a:pt x="1730" y="1292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118"/>
            <p:cNvSpPr/>
            <p:nvPr/>
          </p:nvSpPr>
          <p:spPr>
            <a:xfrm>
              <a:off x="4359875" y="429575"/>
              <a:ext cx="47750" cy="47775"/>
            </a:xfrm>
            <a:custGeom>
              <a:rect b="b" l="l" r="r" t="t"/>
              <a:pathLst>
                <a:path extrusionOk="0" h="1911" w="1910">
                  <a:moveTo>
                    <a:pt x="1718" y="1292"/>
                  </a:moveTo>
                  <a:cubicBezTo>
                    <a:pt x="1910" y="865"/>
                    <a:pt x="1718" y="371"/>
                    <a:pt x="1291" y="180"/>
                  </a:cubicBezTo>
                  <a:cubicBezTo>
                    <a:pt x="865" y="1"/>
                    <a:pt x="370" y="191"/>
                    <a:pt x="180" y="618"/>
                  </a:cubicBezTo>
                  <a:cubicBezTo>
                    <a:pt x="0" y="1034"/>
                    <a:pt x="191" y="1539"/>
                    <a:pt x="618" y="1731"/>
                  </a:cubicBezTo>
                  <a:cubicBezTo>
                    <a:pt x="1034" y="1910"/>
                    <a:pt x="1539" y="1719"/>
                    <a:pt x="1718" y="1292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118"/>
            <p:cNvSpPr/>
            <p:nvPr/>
          </p:nvSpPr>
          <p:spPr>
            <a:xfrm>
              <a:off x="4125375" y="1033050"/>
              <a:ext cx="199125" cy="416175"/>
            </a:xfrm>
            <a:custGeom>
              <a:rect b="b" l="l" r="r" t="t"/>
              <a:pathLst>
                <a:path extrusionOk="0" h="16647" w="7965">
                  <a:moveTo>
                    <a:pt x="7841" y="45"/>
                  </a:moveTo>
                  <a:cubicBezTo>
                    <a:pt x="7751" y="0"/>
                    <a:pt x="7650" y="45"/>
                    <a:pt x="7605" y="135"/>
                  </a:cubicBezTo>
                  <a:lnTo>
                    <a:pt x="180" y="15434"/>
                  </a:lnTo>
                  <a:cubicBezTo>
                    <a:pt x="169" y="15445"/>
                    <a:pt x="158" y="15468"/>
                    <a:pt x="158" y="15479"/>
                  </a:cubicBezTo>
                  <a:cubicBezTo>
                    <a:pt x="1" y="15883"/>
                    <a:pt x="192" y="16332"/>
                    <a:pt x="585" y="16490"/>
                  </a:cubicBezTo>
                  <a:cubicBezTo>
                    <a:pt x="978" y="16647"/>
                    <a:pt x="1428" y="16456"/>
                    <a:pt x="1596" y="16063"/>
                  </a:cubicBezTo>
                  <a:lnTo>
                    <a:pt x="7931" y="270"/>
                  </a:lnTo>
                  <a:cubicBezTo>
                    <a:pt x="7965" y="192"/>
                    <a:pt x="7931" y="90"/>
                    <a:pt x="7841" y="45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118"/>
            <p:cNvSpPr/>
            <p:nvPr/>
          </p:nvSpPr>
          <p:spPr>
            <a:xfrm>
              <a:off x="4102650" y="1055800"/>
              <a:ext cx="192650" cy="281400"/>
            </a:xfrm>
            <a:custGeom>
              <a:rect b="b" l="l" r="r" t="t"/>
              <a:pathLst>
                <a:path extrusionOk="0" h="11256" w="7706">
                  <a:moveTo>
                    <a:pt x="1550" y="10761"/>
                  </a:moveTo>
                  <a:lnTo>
                    <a:pt x="7661" y="293"/>
                  </a:lnTo>
                  <a:cubicBezTo>
                    <a:pt x="7706" y="213"/>
                    <a:pt x="7683" y="113"/>
                    <a:pt x="7616" y="56"/>
                  </a:cubicBezTo>
                  <a:cubicBezTo>
                    <a:pt x="7537" y="0"/>
                    <a:pt x="7424" y="11"/>
                    <a:pt x="7369" y="90"/>
                  </a:cubicBezTo>
                  <a:lnTo>
                    <a:pt x="258" y="9918"/>
                  </a:lnTo>
                  <a:cubicBezTo>
                    <a:pt x="247" y="9930"/>
                    <a:pt x="225" y="9953"/>
                    <a:pt x="213" y="9975"/>
                  </a:cubicBezTo>
                  <a:cubicBezTo>
                    <a:pt x="0" y="10345"/>
                    <a:pt x="123" y="10817"/>
                    <a:pt x="494" y="11042"/>
                  </a:cubicBezTo>
                  <a:cubicBezTo>
                    <a:pt x="865" y="11256"/>
                    <a:pt x="1336" y="11132"/>
                    <a:pt x="1550" y="10761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118"/>
            <p:cNvSpPr/>
            <p:nvPr/>
          </p:nvSpPr>
          <p:spPr>
            <a:xfrm>
              <a:off x="4065000" y="1042025"/>
              <a:ext cx="220200" cy="237025"/>
            </a:xfrm>
            <a:custGeom>
              <a:rect b="b" l="l" r="r" t="t"/>
              <a:pathLst>
                <a:path extrusionOk="0" h="9481" w="8808">
                  <a:moveTo>
                    <a:pt x="1461" y="9111"/>
                  </a:moveTo>
                  <a:lnTo>
                    <a:pt x="8751" y="304"/>
                  </a:lnTo>
                  <a:cubicBezTo>
                    <a:pt x="8807" y="237"/>
                    <a:pt x="8807" y="135"/>
                    <a:pt x="8740" y="68"/>
                  </a:cubicBezTo>
                  <a:cubicBezTo>
                    <a:pt x="8673" y="1"/>
                    <a:pt x="8560" y="1"/>
                    <a:pt x="8493" y="68"/>
                  </a:cubicBezTo>
                  <a:lnTo>
                    <a:pt x="326" y="8055"/>
                  </a:lnTo>
                  <a:cubicBezTo>
                    <a:pt x="304" y="8077"/>
                    <a:pt x="293" y="8100"/>
                    <a:pt x="271" y="8122"/>
                  </a:cubicBezTo>
                  <a:cubicBezTo>
                    <a:pt x="1" y="8448"/>
                    <a:pt x="46" y="8931"/>
                    <a:pt x="371" y="9211"/>
                  </a:cubicBezTo>
                  <a:cubicBezTo>
                    <a:pt x="697" y="9481"/>
                    <a:pt x="1192" y="9436"/>
                    <a:pt x="1461" y="9111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118"/>
            <p:cNvSpPr/>
            <p:nvPr/>
          </p:nvSpPr>
          <p:spPr>
            <a:xfrm>
              <a:off x="4214975" y="1071525"/>
              <a:ext cx="115700" cy="372950"/>
            </a:xfrm>
            <a:custGeom>
              <a:rect b="b" l="l" r="r" t="t"/>
              <a:pathLst>
                <a:path extrusionOk="0" h="14918" w="4628">
                  <a:moveTo>
                    <a:pt x="4269" y="146"/>
                  </a:moveTo>
                  <a:lnTo>
                    <a:pt x="113" y="13850"/>
                  </a:lnTo>
                  <a:cubicBezTo>
                    <a:pt x="101" y="13872"/>
                    <a:pt x="101" y="13895"/>
                    <a:pt x="90" y="13917"/>
                  </a:cubicBezTo>
                  <a:cubicBezTo>
                    <a:pt x="0" y="14333"/>
                    <a:pt x="270" y="14738"/>
                    <a:pt x="685" y="14828"/>
                  </a:cubicBezTo>
                  <a:cubicBezTo>
                    <a:pt x="1112" y="14917"/>
                    <a:pt x="1516" y="14659"/>
                    <a:pt x="1606" y="14232"/>
                  </a:cubicBezTo>
                  <a:lnTo>
                    <a:pt x="4606" y="236"/>
                  </a:lnTo>
                  <a:cubicBezTo>
                    <a:pt x="4628" y="146"/>
                    <a:pt x="4571" y="56"/>
                    <a:pt x="4482" y="23"/>
                  </a:cubicBezTo>
                  <a:cubicBezTo>
                    <a:pt x="4392" y="0"/>
                    <a:pt x="4291" y="45"/>
                    <a:pt x="4269" y="146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118"/>
            <p:cNvSpPr/>
            <p:nvPr/>
          </p:nvSpPr>
          <p:spPr>
            <a:xfrm>
              <a:off x="4069225" y="13324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730" y="1303"/>
                  </a:moveTo>
                  <a:cubicBezTo>
                    <a:pt x="1921" y="876"/>
                    <a:pt x="1730" y="382"/>
                    <a:pt x="1303" y="192"/>
                  </a:cubicBezTo>
                  <a:cubicBezTo>
                    <a:pt x="876" y="0"/>
                    <a:pt x="382" y="192"/>
                    <a:pt x="191" y="618"/>
                  </a:cubicBezTo>
                  <a:cubicBezTo>
                    <a:pt x="0" y="1045"/>
                    <a:pt x="191" y="1539"/>
                    <a:pt x="618" y="1730"/>
                  </a:cubicBezTo>
                  <a:cubicBezTo>
                    <a:pt x="1045" y="1921"/>
                    <a:pt x="1539" y="1730"/>
                    <a:pt x="1730" y="1303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118"/>
            <p:cNvSpPr/>
            <p:nvPr/>
          </p:nvSpPr>
          <p:spPr>
            <a:xfrm>
              <a:off x="4022900" y="1272300"/>
              <a:ext cx="47750" cy="47750"/>
            </a:xfrm>
            <a:custGeom>
              <a:rect b="b" l="l" r="r" t="t"/>
              <a:pathLst>
                <a:path extrusionOk="0" h="1910" w="1910">
                  <a:moveTo>
                    <a:pt x="1718" y="1303"/>
                  </a:moveTo>
                  <a:cubicBezTo>
                    <a:pt x="1910" y="876"/>
                    <a:pt x="1718" y="371"/>
                    <a:pt x="1291" y="192"/>
                  </a:cubicBezTo>
                  <a:cubicBezTo>
                    <a:pt x="865" y="0"/>
                    <a:pt x="370" y="192"/>
                    <a:pt x="180" y="619"/>
                  </a:cubicBezTo>
                  <a:cubicBezTo>
                    <a:pt x="0" y="1045"/>
                    <a:pt x="191" y="1540"/>
                    <a:pt x="617" y="1730"/>
                  </a:cubicBezTo>
                  <a:cubicBezTo>
                    <a:pt x="1033" y="1910"/>
                    <a:pt x="1538" y="1719"/>
                    <a:pt x="1718" y="1303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118"/>
            <p:cNvSpPr/>
            <p:nvPr/>
          </p:nvSpPr>
          <p:spPr>
            <a:xfrm>
              <a:off x="4100100" y="1455950"/>
              <a:ext cx="47775" cy="48050"/>
            </a:xfrm>
            <a:custGeom>
              <a:rect b="b" l="l" r="r" t="t"/>
              <a:pathLst>
                <a:path extrusionOk="0" h="1922" w="1911">
                  <a:moveTo>
                    <a:pt x="180" y="619"/>
                  </a:moveTo>
                  <a:cubicBezTo>
                    <a:pt x="1" y="1046"/>
                    <a:pt x="192" y="1540"/>
                    <a:pt x="607" y="1730"/>
                  </a:cubicBezTo>
                  <a:cubicBezTo>
                    <a:pt x="1034" y="1922"/>
                    <a:pt x="1540" y="1730"/>
                    <a:pt x="1720" y="1303"/>
                  </a:cubicBezTo>
                  <a:cubicBezTo>
                    <a:pt x="1910" y="877"/>
                    <a:pt x="1720" y="382"/>
                    <a:pt x="1293" y="192"/>
                  </a:cubicBezTo>
                  <a:cubicBezTo>
                    <a:pt x="866" y="0"/>
                    <a:pt x="372" y="192"/>
                    <a:pt x="180" y="619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118"/>
            <p:cNvSpPr/>
            <p:nvPr/>
          </p:nvSpPr>
          <p:spPr>
            <a:xfrm>
              <a:off x="4203450" y="1449200"/>
              <a:ext cx="48050" cy="48075"/>
            </a:xfrm>
            <a:custGeom>
              <a:rect b="b" l="l" r="r" t="t"/>
              <a:pathLst>
                <a:path extrusionOk="0" h="1923" w="1922">
                  <a:moveTo>
                    <a:pt x="192" y="619"/>
                  </a:moveTo>
                  <a:cubicBezTo>
                    <a:pt x="0" y="1046"/>
                    <a:pt x="192" y="1540"/>
                    <a:pt x="618" y="1731"/>
                  </a:cubicBezTo>
                  <a:cubicBezTo>
                    <a:pt x="1045" y="1922"/>
                    <a:pt x="1540" y="1720"/>
                    <a:pt x="1730" y="1304"/>
                  </a:cubicBezTo>
                  <a:cubicBezTo>
                    <a:pt x="1921" y="877"/>
                    <a:pt x="1730" y="372"/>
                    <a:pt x="1303" y="192"/>
                  </a:cubicBezTo>
                  <a:cubicBezTo>
                    <a:pt x="876" y="1"/>
                    <a:pt x="382" y="192"/>
                    <a:pt x="192" y="619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118"/>
            <p:cNvSpPr/>
            <p:nvPr/>
          </p:nvSpPr>
          <p:spPr>
            <a:xfrm>
              <a:off x="4281250" y="1490200"/>
              <a:ext cx="48025" cy="48075"/>
            </a:xfrm>
            <a:custGeom>
              <a:rect b="b" l="l" r="r" t="t"/>
              <a:pathLst>
                <a:path extrusionOk="0" h="1923" w="1921">
                  <a:moveTo>
                    <a:pt x="191" y="619"/>
                  </a:moveTo>
                  <a:cubicBezTo>
                    <a:pt x="0" y="1046"/>
                    <a:pt x="191" y="1540"/>
                    <a:pt x="617" y="1731"/>
                  </a:cubicBezTo>
                  <a:cubicBezTo>
                    <a:pt x="1044" y="1922"/>
                    <a:pt x="1538" y="1731"/>
                    <a:pt x="1730" y="1304"/>
                  </a:cubicBezTo>
                  <a:cubicBezTo>
                    <a:pt x="1920" y="877"/>
                    <a:pt x="1730" y="383"/>
                    <a:pt x="1303" y="192"/>
                  </a:cubicBezTo>
                  <a:cubicBezTo>
                    <a:pt x="876" y="1"/>
                    <a:pt x="382" y="192"/>
                    <a:pt x="191" y="619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118"/>
            <p:cNvSpPr/>
            <p:nvPr/>
          </p:nvSpPr>
          <p:spPr>
            <a:xfrm>
              <a:off x="4399450" y="984750"/>
              <a:ext cx="448775" cy="56175"/>
            </a:xfrm>
            <a:custGeom>
              <a:rect b="b" l="l" r="r" t="t"/>
              <a:pathLst>
                <a:path extrusionOk="0" h="2247" w="17951">
                  <a:moveTo>
                    <a:pt x="17198" y="686"/>
                  </a:moveTo>
                  <a:lnTo>
                    <a:pt x="192" y="0"/>
                  </a:lnTo>
                  <a:cubicBezTo>
                    <a:pt x="102" y="0"/>
                    <a:pt x="23" y="68"/>
                    <a:pt x="12" y="157"/>
                  </a:cubicBezTo>
                  <a:cubicBezTo>
                    <a:pt x="1" y="259"/>
                    <a:pt x="68" y="349"/>
                    <a:pt x="169" y="349"/>
                  </a:cubicBezTo>
                  <a:lnTo>
                    <a:pt x="17074" y="2224"/>
                  </a:lnTo>
                  <a:cubicBezTo>
                    <a:pt x="17097" y="2236"/>
                    <a:pt x="17108" y="2236"/>
                    <a:pt x="17131" y="2236"/>
                  </a:cubicBezTo>
                  <a:cubicBezTo>
                    <a:pt x="17558" y="2247"/>
                    <a:pt x="17917" y="1921"/>
                    <a:pt x="17939" y="1495"/>
                  </a:cubicBezTo>
                  <a:cubicBezTo>
                    <a:pt x="17950" y="1068"/>
                    <a:pt x="17625" y="708"/>
                    <a:pt x="17198" y="686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118"/>
            <p:cNvSpPr/>
            <p:nvPr/>
          </p:nvSpPr>
          <p:spPr>
            <a:xfrm>
              <a:off x="4430075" y="1004400"/>
              <a:ext cx="320975" cy="96625"/>
            </a:xfrm>
            <a:custGeom>
              <a:rect b="b" l="l" r="r" t="t"/>
              <a:pathLst>
                <a:path extrusionOk="0" h="3865" w="12839">
                  <a:moveTo>
                    <a:pt x="12142" y="2269"/>
                  </a:moveTo>
                  <a:lnTo>
                    <a:pt x="236" y="12"/>
                  </a:lnTo>
                  <a:cubicBezTo>
                    <a:pt x="146" y="0"/>
                    <a:pt x="56" y="45"/>
                    <a:pt x="34" y="135"/>
                  </a:cubicBezTo>
                  <a:cubicBezTo>
                    <a:pt x="0" y="237"/>
                    <a:pt x="56" y="327"/>
                    <a:pt x="158" y="360"/>
                  </a:cubicBezTo>
                  <a:lnTo>
                    <a:pt x="11783" y="3764"/>
                  </a:lnTo>
                  <a:cubicBezTo>
                    <a:pt x="11805" y="3775"/>
                    <a:pt x="11839" y="3786"/>
                    <a:pt x="11862" y="3786"/>
                  </a:cubicBezTo>
                  <a:cubicBezTo>
                    <a:pt x="12277" y="3864"/>
                    <a:pt x="12681" y="3584"/>
                    <a:pt x="12761" y="3168"/>
                  </a:cubicBezTo>
                  <a:cubicBezTo>
                    <a:pt x="12839" y="2753"/>
                    <a:pt x="12569" y="2349"/>
                    <a:pt x="12142" y="2269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118"/>
            <p:cNvSpPr/>
            <p:nvPr/>
          </p:nvSpPr>
          <p:spPr>
            <a:xfrm>
              <a:off x="4420225" y="1018175"/>
              <a:ext cx="290125" cy="139000"/>
            </a:xfrm>
            <a:custGeom>
              <a:rect b="b" l="l" r="r" t="t"/>
              <a:pathLst>
                <a:path extrusionOk="0" h="5560" w="11605">
                  <a:moveTo>
                    <a:pt x="10998" y="3954"/>
                  </a:moveTo>
                  <a:lnTo>
                    <a:pt x="270" y="34"/>
                  </a:lnTo>
                  <a:cubicBezTo>
                    <a:pt x="180" y="0"/>
                    <a:pt x="91" y="34"/>
                    <a:pt x="46" y="123"/>
                  </a:cubicBezTo>
                  <a:cubicBezTo>
                    <a:pt x="1" y="202"/>
                    <a:pt x="35" y="315"/>
                    <a:pt x="125" y="360"/>
                  </a:cubicBezTo>
                  <a:lnTo>
                    <a:pt x="10391" y="5380"/>
                  </a:lnTo>
                  <a:cubicBezTo>
                    <a:pt x="10414" y="5392"/>
                    <a:pt x="10436" y="5403"/>
                    <a:pt x="10470" y="5414"/>
                  </a:cubicBezTo>
                  <a:cubicBezTo>
                    <a:pt x="10863" y="5560"/>
                    <a:pt x="11312" y="5347"/>
                    <a:pt x="11458" y="4953"/>
                  </a:cubicBezTo>
                  <a:cubicBezTo>
                    <a:pt x="11604" y="4549"/>
                    <a:pt x="11402" y="4100"/>
                    <a:pt x="10998" y="3954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118"/>
            <p:cNvSpPr/>
            <p:nvPr/>
          </p:nvSpPr>
          <p:spPr>
            <a:xfrm>
              <a:off x="4433450" y="918200"/>
              <a:ext cx="382200" cy="56750"/>
            </a:xfrm>
            <a:custGeom>
              <a:rect b="b" l="l" r="r" t="t"/>
              <a:pathLst>
                <a:path extrusionOk="0" h="2270" w="15288">
                  <a:moveTo>
                    <a:pt x="14355" y="56"/>
                  </a:moveTo>
                  <a:lnTo>
                    <a:pt x="157" y="1910"/>
                  </a:lnTo>
                  <a:cubicBezTo>
                    <a:pt x="68" y="1921"/>
                    <a:pt x="0" y="2011"/>
                    <a:pt x="0" y="2101"/>
                  </a:cubicBezTo>
                  <a:cubicBezTo>
                    <a:pt x="11" y="2202"/>
                    <a:pt x="90" y="2269"/>
                    <a:pt x="191" y="2269"/>
                  </a:cubicBezTo>
                  <a:lnTo>
                    <a:pt x="14501" y="1596"/>
                  </a:lnTo>
                  <a:cubicBezTo>
                    <a:pt x="14513" y="1596"/>
                    <a:pt x="14535" y="1596"/>
                    <a:pt x="14558" y="1584"/>
                  </a:cubicBezTo>
                  <a:cubicBezTo>
                    <a:pt x="14984" y="1528"/>
                    <a:pt x="15287" y="1146"/>
                    <a:pt x="15232" y="719"/>
                  </a:cubicBezTo>
                  <a:cubicBezTo>
                    <a:pt x="15175" y="293"/>
                    <a:pt x="14782" y="0"/>
                    <a:pt x="14355" y="56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118"/>
            <p:cNvSpPr/>
            <p:nvPr/>
          </p:nvSpPr>
          <p:spPr>
            <a:xfrm>
              <a:off x="4409300" y="833675"/>
              <a:ext cx="419825" cy="128625"/>
            </a:xfrm>
            <a:custGeom>
              <a:rect b="b" l="l" r="r" t="t"/>
              <a:pathLst>
                <a:path extrusionOk="0" h="5145" w="16793">
                  <a:moveTo>
                    <a:pt x="23" y="4987"/>
                  </a:moveTo>
                  <a:cubicBezTo>
                    <a:pt x="45" y="5089"/>
                    <a:pt x="146" y="5145"/>
                    <a:pt x="236" y="5122"/>
                  </a:cubicBezTo>
                  <a:lnTo>
                    <a:pt x="16096" y="1618"/>
                  </a:lnTo>
                  <a:cubicBezTo>
                    <a:pt x="16118" y="1607"/>
                    <a:pt x="16141" y="1607"/>
                    <a:pt x="16153" y="1607"/>
                  </a:cubicBezTo>
                  <a:cubicBezTo>
                    <a:pt x="16568" y="1483"/>
                    <a:pt x="16792" y="1045"/>
                    <a:pt x="16669" y="641"/>
                  </a:cubicBezTo>
                  <a:cubicBezTo>
                    <a:pt x="16557" y="225"/>
                    <a:pt x="16118" y="0"/>
                    <a:pt x="15714" y="124"/>
                  </a:cubicBezTo>
                  <a:lnTo>
                    <a:pt x="146" y="4785"/>
                  </a:lnTo>
                  <a:cubicBezTo>
                    <a:pt x="56" y="4808"/>
                    <a:pt x="0" y="4897"/>
                    <a:pt x="23" y="4987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118"/>
            <p:cNvSpPr/>
            <p:nvPr/>
          </p:nvSpPr>
          <p:spPr>
            <a:xfrm>
              <a:off x="4757775" y="1074050"/>
              <a:ext cx="43825" cy="43550"/>
            </a:xfrm>
            <a:custGeom>
              <a:rect b="b" l="l" r="r" t="t"/>
              <a:pathLst>
                <a:path extrusionOk="0" h="1742" w="1753">
                  <a:moveTo>
                    <a:pt x="944" y="34"/>
                  </a:moveTo>
                  <a:cubicBezTo>
                    <a:pt x="472" y="0"/>
                    <a:pt x="68" y="349"/>
                    <a:pt x="34" y="809"/>
                  </a:cubicBezTo>
                  <a:cubicBezTo>
                    <a:pt x="0" y="1270"/>
                    <a:pt x="349" y="1674"/>
                    <a:pt x="809" y="1707"/>
                  </a:cubicBezTo>
                  <a:cubicBezTo>
                    <a:pt x="1281" y="1742"/>
                    <a:pt x="1685" y="1393"/>
                    <a:pt x="1719" y="933"/>
                  </a:cubicBezTo>
                  <a:cubicBezTo>
                    <a:pt x="1753" y="472"/>
                    <a:pt x="1405" y="68"/>
                    <a:pt x="944" y="34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118"/>
            <p:cNvSpPr/>
            <p:nvPr/>
          </p:nvSpPr>
          <p:spPr>
            <a:xfrm>
              <a:off x="4716775" y="1138075"/>
              <a:ext cx="43550" cy="43550"/>
            </a:xfrm>
            <a:custGeom>
              <a:rect b="b" l="l" r="r" t="t"/>
              <a:pathLst>
                <a:path extrusionOk="0" h="1742" w="1742">
                  <a:moveTo>
                    <a:pt x="933" y="34"/>
                  </a:moveTo>
                  <a:cubicBezTo>
                    <a:pt x="472" y="0"/>
                    <a:pt x="68" y="349"/>
                    <a:pt x="35" y="809"/>
                  </a:cubicBezTo>
                  <a:cubicBezTo>
                    <a:pt x="0" y="1270"/>
                    <a:pt x="349" y="1674"/>
                    <a:pt x="809" y="1708"/>
                  </a:cubicBezTo>
                  <a:cubicBezTo>
                    <a:pt x="1270" y="1742"/>
                    <a:pt x="1674" y="1393"/>
                    <a:pt x="1708" y="933"/>
                  </a:cubicBezTo>
                  <a:cubicBezTo>
                    <a:pt x="1742" y="472"/>
                    <a:pt x="1393" y="68"/>
                    <a:pt x="933" y="34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118"/>
            <p:cNvSpPr/>
            <p:nvPr/>
          </p:nvSpPr>
          <p:spPr>
            <a:xfrm>
              <a:off x="4863925" y="1003825"/>
              <a:ext cx="43825" cy="43575"/>
            </a:xfrm>
            <a:custGeom>
              <a:rect b="b" l="l" r="r" t="t"/>
              <a:pathLst>
                <a:path extrusionOk="0" h="1743" w="1753">
                  <a:moveTo>
                    <a:pt x="944" y="35"/>
                  </a:moveTo>
                  <a:cubicBezTo>
                    <a:pt x="472" y="1"/>
                    <a:pt x="68" y="350"/>
                    <a:pt x="34" y="810"/>
                  </a:cubicBezTo>
                  <a:cubicBezTo>
                    <a:pt x="0" y="1271"/>
                    <a:pt x="349" y="1675"/>
                    <a:pt x="809" y="1708"/>
                  </a:cubicBezTo>
                  <a:cubicBezTo>
                    <a:pt x="1281" y="1742"/>
                    <a:pt x="1685" y="1394"/>
                    <a:pt x="1719" y="934"/>
                  </a:cubicBezTo>
                  <a:cubicBezTo>
                    <a:pt x="1753" y="473"/>
                    <a:pt x="1405" y="68"/>
                    <a:pt x="944" y="35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118"/>
            <p:cNvSpPr/>
            <p:nvPr/>
          </p:nvSpPr>
          <p:spPr>
            <a:xfrm>
              <a:off x="4822925" y="908350"/>
              <a:ext cx="43825" cy="43850"/>
            </a:xfrm>
            <a:custGeom>
              <a:rect b="b" l="l" r="r" t="t"/>
              <a:pathLst>
                <a:path extrusionOk="0" h="1754" w="1753">
                  <a:moveTo>
                    <a:pt x="933" y="35"/>
                  </a:moveTo>
                  <a:cubicBezTo>
                    <a:pt x="472" y="1"/>
                    <a:pt x="68" y="350"/>
                    <a:pt x="34" y="810"/>
                  </a:cubicBezTo>
                  <a:cubicBezTo>
                    <a:pt x="0" y="1281"/>
                    <a:pt x="349" y="1686"/>
                    <a:pt x="809" y="1720"/>
                  </a:cubicBezTo>
                  <a:cubicBezTo>
                    <a:pt x="1270" y="1753"/>
                    <a:pt x="1674" y="1405"/>
                    <a:pt x="1719" y="944"/>
                  </a:cubicBezTo>
                  <a:cubicBezTo>
                    <a:pt x="1753" y="484"/>
                    <a:pt x="1405" y="80"/>
                    <a:pt x="933" y="35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118"/>
            <p:cNvSpPr/>
            <p:nvPr/>
          </p:nvSpPr>
          <p:spPr>
            <a:xfrm>
              <a:off x="4835575" y="821300"/>
              <a:ext cx="43825" cy="43850"/>
            </a:xfrm>
            <a:custGeom>
              <a:rect b="b" l="l" r="r" t="t"/>
              <a:pathLst>
                <a:path extrusionOk="0" h="1754" w="1753">
                  <a:moveTo>
                    <a:pt x="932" y="35"/>
                  </a:moveTo>
                  <a:cubicBezTo>
                    <a:pt x="472" y="1"/>
                    <a:pt x="68" y="349"/>
                    <a:pt x="33" y="810"/>
                  </a:cubicBezTo>
                  <a:cubicBezTo>
                    <a:pt x="0" y="1281"/>
                    <a:pt x="348" y="1686"/>
                    <a:pt x="809" y="1720"/>
                  </a:cubicBezTo>
                  <a:cubicBezTo>
                    <a:pt x="1269" y="1753"/>
                    <a:pt x="1673" y="1405"/>
                    <a:pt x="1708" y="944"/>
                  </a:cubicBezTo>
                  <a:cubicBezTo>
                    <a:pt x="1752" y="473"/>
                    <a:pt x="1404" y="68"/>
                    <a:pt x="932" y="35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118"/>
            <p:cNvSpPr/>
            <p:nvPr/>
          </p:nvSpPr>
          <p:spPr>
            <a:xfrm>
              <a:off x="3840625" y="926625"/>
              <a:ext cx="449075" cy="56450"/>
            </a:xfrm>
            <a:custGeom>
              <a:rect b="b" l="l" r="r" t="t"/>
              <a:pathLst>
                <a:path extrusionOk="0" h="2258" w="17963">
                  <a:moveTo>
                    <a:pt x="764" y="1561"/>
                  </a:moveTo>
                  <a:lnTo>
                    <a:pt x="17760" y="2247"/>
                  </a:lnTo>
                  <a:cubicBezTo>
                    <a:pt x="17850" y="2258"/>
                    <a:pt x="17940" y="2190"/>
                    <a:pt x="17950" y="2090"/>
                  </a:cubicBezTo>
                  <a:cubicBezTo>
                    <a:pt x="17962" y="2000"/>
                    <a:pt x="17883" y="1910"/>
                    <a:pt x="17793" y="1898"/>
                  </a:cubicBezTo>
                  <a:lnTo>
                    <a:pt x="877" y="23"/>
                  </a:lnTo>
                  <a:lnTo>
                    <a:pt x="832" y="23"/>
                  </a:lnTo>
                  <a:cubicBezTo>
                    <a:pt x="405" y="0"/>
                    <a:pt x="46" y="337"/>
                    <a:pt x="23" y="753"/>
                  </a:cubicBezTo>
                  <a:cubicBezTo>
                    <a:pt x="1" y="1179"/>
                    <a:pt x="338" y="1551"/>
                    <a:pt x="764" y="1561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118"/>
            <p:cNvSpPr/>
            <p:nvPr/>
          </p:nvSpPr>
          <p:spPr>
            <a:xfrm>
              <a:off x="3937800" y="866525"/>
              <a:ext cx="321000" cy="96900"/>
            </a:xfrm>
            <a:custGeom>
              <a:rect b="b" l="l" r="r" t="t"/>
              <a:pathLst>
                <a:path extrusionOk="0" h="3876" w="12840">
                  <a:moveTo>
                    <a:pt x="697" y="1607"/>
                  </a:moveTo>
                  <a:lnTo>
                    <a:pt x="12615" y="3853"/>
                  </a:lnTo>
                  <a:cubicBezTo>
                    <a:pt x="12705" y="3875"/>
                    <a:pt x="12783" y="3820"/>
                    <a:pt x="12817" y="3730"/>
                  </a:cubicBezTo>
                  <a:cubicBezTo>
                    <a:pt x="12839" y="3640"/>
                    <a:pt x="12783" y="3539"/>
                    <a:pt x="12693" y="3505"/>
                  </a:cubicBezTo>
                  <a:lnTo>
                    <a:pt x="1056" y="101"/>
                  </a:lnTo>
                  <a:cubicBezTo>
                    <a:pt x="1034" y="91"/>
                    <a:pt x="1011" y="91"/>
                    <a:pt x="989" y="79"/>
                  </a:cubicBezTo>
                  <a:cubicBezTo>
                    <a:pt x="562" y="1"/>
                    <a:pt x="157" y="281"/>
                    <a:pt x="79" y="697"/>
                  </a:cubicBezTo>
                  <a:cubicBezTo>
                    <a:pt x="0" y="1124"/>
                    <a:pt x="281" y="1528"/>
                    <a:pt x="697" y="1607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118"/>
            <p:cNvSpPr/>
            <p:nvPr/>
          </p:nvSpPr>
          <p:spPr>
            <a:xfrm>
              <a:off x="3978525" y="810625"/>
              <a:ext cx="290100" cy="138750"/>
            </a:xfrm>
            <a:custGeom>
              <a:rect b="b" l="l" r="r" t="t"/>
              <a:pathLst>
                <a:path extrusionOk="0" h="5550" w="11604">
                  <a:moveTo>
                    <a:pt x="618" y="1596"/>
                  </a:moveTo>
                  <a:lnTo>
                    <a:pt x="11345" y="5527"/>
                  </a:lnTo>
                  <a:cubicBezTo>
                    <a:pt x="11423" y="5550"/>
                    <a:pt x="11525" y="5517"/>
                    <a:pt x="11570" y="5438"/>
                  </a:cubicBezTo>
                  <a:cubicBezTo>
                    <a:pt x="11603" y="5348"/>
                    <a:pt x="11570" y="5235"/>
                    <a:pt x="11480" y="5202"/>
                  </a:cubicBezTo>
                  <a:lnTo>
                    <a:pt x="1213" y="170"/>
                  </a:lnTo>
                  <a:cubicBezTo>
                    <a:pt x="1191" y="158"/>
                    <a:pt x="1169" y="147"/>
                    <a:pt x="1146" y="147"/>
                  </a:cubicBezTo>
                  <a:cubicBezTo>
                    <a:pt x="742" y="1"/>
                    <a:pt x="303" y="203"/>
                    <a:pt x="158" y="608"/>
                  </a:cubicBezTo>
                  <a:cubicBezTo>
                    <a:pt x="0" y="1001"/>
                    <a:pt x="213" y="1450"/>
                    <a:pt x="618" y="1596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118"/>
            <p:cNvSpPr/>
            <p:nvPr/>
          </p:nvSpPr>
          <p:spPr>
            <a:xfrm>
              <a:off x="3873500" y="992600"/>
              <a:ext cx="382200" cy="56750"/>
            </a:xfrm>
            <a:custGeom>
              <a:rect b="b" l="l" r="r" t="t"/>
              <a:pathLst>
                <a:path extrusionOk="0" h="2270" w="15288">
                  <a:moveTo>
                    <a:pt x="921" y="2225"/>
                  </a:moveTo>
                  <a:lnTo>
                    <a:pt x="15119" y="360"/>
                  </a:lnTo>
                  <a:cubicBezTo>
                    <a:pt x="15209" y="349"/>
                    <a:pt x="15287" y="270"/>
                    <a:pt x="15277" y="180"/>
                  </a:cubicBezTo>
                  <a:cubicBezTo>
                    <a:pt x="15277" y="80"/>
                    <a:pt x="15187" y="1"/>
                    <a:pt x="15097" y="1"/>
                  </a:cubicBezTo>
                  <a:lnTo>
                    <a:pt x="787" y="686"/>
                  </a:lnTo>
                  <a:lnTo>
                    <a:pt x="719" y="686"/>
                  </a:lnTo>
                  <a:cubicBezTo>
                    <a:pt x="303" y="742"/>
                    <a:pt x="0" y="1136"/>
                    <a:pt x="56" y="1551"/>
                  </a:cubicBezTo>
                  <a:cubicBezTo>
                    <a:pt x="113" y="1978"/>
                    <a:pt x="495" y="2270"/>
                    <a:pt x="921" y="2225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118"/>
            <p:cNvSpPr/>
            <p:nvPr/>
          </p:nvSpPr>
          <p:spPr>
            <a:xfrm>
              <a:off x="3859725" y="1005250"/>
              <a:ext cx="419850" cy="128900"/>
            </a:xfrm>
            <a:custGeom>
              <a:rect b="b" l="l" r="r" t="t"/>
              <a:pathLst>
                <a:path extrusionOk="0" h="5156" w="16794">
                  <a:moveTo>
                    <a:pt x="16771" y="158"/>
                  </a:moveTo>
                  <a:cubicBezTo>
                    <a:pt x="16749" y="68"/>
                    <a:pt x="16659" y="1"/>
                    <a:pt x="16557" y="23"/>
                  </a:cubicBezTo>
                  <a:lnTo>
                    <a:pt x="697" y="3528"/>
                  </a:lnTo>
                  <a:cubicBezTo>
                    <a:pt x="686" y="3538"/>
                    <a:pt x="664" y="3538"/>
                    <a:pt x="641" y="3550"/>
                  </a:cubicBezTo>
                  <a:cubicBezTo>
                    <a:pt x="237" y="3673"/>
                    <a:pt x="0" y="4100"/>
                    <a:pt x="125" y="4504"/>
                  </a:cubicBezTo>
                  <a:cubicBezTo>
                    <a:pt x="248" y="4920"/>
                    <a:pt x="674" y="5156"/>
                    <a:pt x="1091" y="5033"/>
                  </a:cubicBezTo>
                  <a:lnTo>
                    <a:pt x="16647" y="371"/>
                  </a:lnTo>
                  <a:cubicBezTo>
                    <a:pt x="16737" y="338"/>
                    <a:pt x="16794" y="248"/>
                    <a:pt x="16771" y="158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118"/>
            <p:cNvSpPr/>
            <p:nvPr/>
          </p:nvSpPr>
          <p:spPr>
            <a:xfrm>
              <a:off x="3887525" y="849950"/>
              <a:ext cx="43550" cy="43825"/>
            </a:xfrm>
            <a:custGeom>
              <a:rect b="b" l="l" r="r" t="t"/>
              <a:pathLst>
                <a:path extrusionOk="0" h="1753" w="1742">
                  <a:moveTo>
                    <a:pt x="810" y="1708"/>
                  </a:moveTo>
                  <a:cubicBezTo>
                    <a:pt x="1270" y="1753"/>
                    <a:pt x="1674" y="1405"/>
                    <a:pt x="1708" y="933"/>
                  </a:cubicBezTo>
                  <a:cubicBezTo>
                    <a:pt x="1742" y="472"/>
                    <a:pt x="1394" y="68"/>
                    <a:pt x="933" y="35"/>
                  </a:cubicBezTo>
                  <a:cubicBezTo>
                    <a:pt x="473" y="1"/>
                    <a:pt x="68" y="349"/>
                    <a:pt x="34" y="809"/>
                  </a:cubicBezTo>
                  <a:cubicBezTo>
                    <a:pt x="1" y="1270"/>
                    <a:pt x="349" y="1675"/>
                    <a:pt x="810" y="1708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118"/>
            <p:cNvSpPr/>
            <p:nvPr/>
          </p:nvSpPr>
          <p:spPr>
            <a:xfrm>
              <a:off x="3928525" y="785925"/>
              <a:ext cx="43850" cy="43825"/>
            </a:xfrm>
            <a:custGeom>
              <a:rect b="b" l="l" r="r" t="t"/>
              <a:pathLst>
                <a:path extrusionOk="0" h="1753" w="1754">
                  <a:moveTo>
                    <a:pt x="810" y="1720"/>
                  </a:moveTo>
                  <a:cubicBezTo>
                    <a:pt x="1281" y="1753"/>
                    <a:pt x="1686" y="1405"/>
                    <a:pt x="1719" y="933"/>
                  </a:cubicBezTo>
                  <a:cubicBezTo>
                    <a:pt x="1753" y="472"/>
                    <a:pt x="1405" y="68"/>
                    <a:pt x="944" y="35"/>
                  </a:cubicBezTo>
                  <a:cubicBezTo>
                    <a:pt x="473" y="0"/>
                    <a:pt x="68" y="349"/>
                    <a:pt x="34" y="809"/>
                  </a:cubicBezTo>
                  <a:cubicBezTo>
                    <a:pt x="1" y="1270"/>
                    <a:pt x="349" y="1675"/>
                    <a:pt x="810" y="1720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118"/>
            <p:cNvSpPr/>
            <p:nvPr/>
          </p:nvSpPr>
          <p:spPr>
            <a:xfrm>
              <a:off x="3781400" y="920150"/>
              <a:ext cx="43525" cy="43825"/>
            </a:xfrm>
            <a:custGeom>
              <a:rect b="b" l="l" r="r" t="t"/>
              <a:pathLst>
                <a:path extrusionOk="0" h="1753" w="1741">
                  <a:moveTo>
                    <a:pt x="809" y="1720"/>
                  </a:moveTo>
                  <a:cubicBezTo>
                    <a:pt x="1269" y="1753"/>
                    <a:pt x="1673" y="1405"/>
                    <a:pt x="1707" y="933"/>
                  </a:cubicBezTo>
                  <a:cubicBezTo>
                    <a:pt x="1741" y="472"/>
                    <a:pt x="1404" y="68"/>
                    <a:pt x="932" y="35"/>
                  </a:cubicBezTo>
                  <a:cubicBezTo>
                    <a:pt x="472" y="1"/>
                    <a:pt x="67" y="349"/>
                    <a:pt x="33" y="809"/>
                  </a:cubicBezTo>
                  <a:cubicBezTo>
                    <a:pt x="0" y="1270"/>
                    <a:pt x="348" y="1675"/>
                    <a:pt x="809" y="1720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118"/>
            <p:cNvSpPr/>
            <p:nvPr/>
          </p:nvSpPr>
          <p:spPr>
            <a:xfrm>
              <a:off x="3822400" y="1015350"/>
              <a:ext cx="43825" cy="43850"/>
            </a:xfrm>
            <a:custGeom>
              <a:rect b="b" l="l" r="r" t="t"/>
              <a:pathLst>
                <a:path extrusionOk="0" h="1754" w="1753">
                  <a:moveTo>
                    <a:pt x="809" y="1719"/>
                  </a:moveTo>
                  <a:cubicBezTo>
                    <a:pt x="1269" y="1753"/>
                    <a:pt x="1673" y="1405"/>
                    <a:pt x="1707" y="945"/>
                  </a:cubicBezTo>
                  <a:cubicBezTo>
                    <a:pt x="1752" y="484"/>
                    <a:pt x="1404" y="79"/>
                    <a:pt x="932" y="34"/>
                  </a:cubicBezTo>
                  <a:cubicBezTo>
                    <a:pt x="472" y="1"/>
                    <a:pt x="67" y="349"/>
                    <a:pt x="33" y="821"/>
                  </a:cubicBezTo>
                  <a:cubicBezTo>
                    <a:pt x="0" y="1281"/>
                    <a:pt x="348" y="1686"/>
                    <a:pt x="809" y="1719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118"/>
            <p:cNvSpPr/>
            <p:nvPr/>
          </p:nvSpPr>
          <p:spPr>
            <a:xfrm>
              <a:off x="3809750" y="1102425"/>
              <a:ext cx="43825" cy="43825"/>
            </a:xfrm>
            <a:custGeom>
              <a:rect b="b" l="l" r="r" t="t"/>
              <a:pathLst>
                <a:path extrusionOk="0" h="1753" w="1753">
                  <a:moveTo>
                    <a:pt x="933" y="45"/>
                  </a:moveTo>
                  <a:cubicBezTo>
                    <a:pt x="472" y="0"/>
                    <a:pt x="67" y="348"/>
                    <a:pt x="34" y="820"/>
                  </a:cubicBezTo>
                  <a:cubicBezTo>
                    <a:pt x="0" y="1281"/>
                    <a:pt x="349" y="1685"/>
                    <a:pt x="809" y="1718"/>
                  </a:cubicBezTo>
                  <a:cubicBezTo>
                    <a:pt x="1270" y="1752"/>
                    <a:pt x="1674" y="1404"/>
                    <a:pt x="1719" y="944"/>
                  </a:cubicBezTo>
                  <a:cubicBezTo>
                    <a:pt x="1752" y="483"/>
                    <a:pt x="1405" y="78"/>
                    <a:pt x="933" y="45"/>
                  </a:cubicBezTo>
                  <a:close/>
                </a:path>
              </a:pathLst>
            </a:custGeom>
            <a:solidFill>
              <a:srgbClr val="FB6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6" name="Google Shape;966;p118"/>
          <p:cNvGrpSpPr/>
          <p:nvPr/>
        </p:nvGrpSpPr>
        <p:grpSpPr>
          <a:xfrm>
            <a:off x="1006176" y="1473815"/>
            <a:ext cx="1456258" cy="1221566"/>
            <a:chOff x="3781400" y="429575"/>
            <a:chExt cx="1126350" cy="1108700"/>
          </a:xfrm>
        </p:grpSpPr>
        <p:sp>
          <p:nvSpPr>
            <p:cNvPr id="967" name="Google Shape;967;p118"/>
            <p:cNvSpPr/>
            <p:nvPr/>
          </p:nvSpPr>
          <p:spPr>
            <a:xfrm>
              <a:off x="4104600" y="527875"/>
              <a:ext cx="218775" cy="407200"/>
            </a:xfrm>
            <a:custGeom>
              <a:rect b="b" l="l" r="r" t="t"/>
              <a:pathLst>
                <a:path extrusionOk="0" h="16288" w="8751">
                  <a:moveTo>
                    <a:pt x="8627" y="16243"/>
                  </a:moveTo>
                  <a:cubicBezTo>
                    <a:pt x="8717" y="16208"/>
                    <a:pt x="8751" y="16096"/>
                    <a:pt x="8706" y="16006"/>
                  </a:cubicBezTo>
                  <a:lnTo>
                    <a:pt x="1585" y="562"/>
                  </a:lnTo>
                  <a:cubicBezTo>
                    <a:pt x="1585" y="550"/>
                    <a:pt x="1573" y="528"/>
                    <a:pt x="1562" y="517"/>
                  </a:cubicBezTo>
                  <a:cubicBezTo>
                    <a:pt x="1360" y="135"/>
                    <a:pt x="888" y="0"/>
                    <a:pt x="517" y="202"/>
                  </a:cubicBezTo>
                  <a:cubicBezTo>
                    <a:pt x="135" y="415"/>
                    <a:pt x="0" y="887"/>
                    <a:pt x="203" y="1258"/>
                  </a:cubicBezTo>
                  <a:lnTo>
                    <a:pt x="8392" y="16175"/>
                  </a:lnTo>
                  <a:cubicBezTo>
                    <a:pt x="8436" y="16253"/>
                    <a:pt x="8537" y="16287"/>
                    <a:pt x="8627" y="16243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118"/>
            <p:cNvSpPr/>
            <p:nvPr/>
          </p:nvSpPr>
          <p:spPr>
            <a:xfrm>
              <a:off x="4205975" y="582050"/>
              <a:ext cx="118250" cy="315950"/>
            </a:xfrm>
            <a:custGeom>
              <a:rect b="b" l="l" r="r" t="t"/>
              <a:pathLst>
                <a:path extrusionOk="0" h="12638" w="4730">
                  <a:moveTo>
                    <a:pt x="4584" y="12615"/>
                  </a:moveTo>
                  <a:cubicBezTo>
                    <a:pt x="4673" y="12593"/>
                    <a:pt x="4729" y="12491"/>
                    <a:pt x="4707" y="12401"/>
                  </a:cubicBezTo>
                  <a:lnTo>
                    <a:pt x="1618" y="675"/>
                  </a:lnTo>
                  <a:cubicBezTo>
                    <a:pt x="1618" y="652"/>
                    <a:pt x="1607" y="630"/>
                    <a:pt x="1596" y="607"/>
                  </a:cubicBezTo>
                  <a:cubicBezTo>
                    <a:pt x="1449" y="203"/>
                    <a:pt x="1000" y="1"/>
                    <a:pt x="607" y="147"/>
                  </a:cubicBezTo>
                  <a:cubicBezTo>
                    <a:pt x="203" y="293"/>
                    <a:pt x="1" y="742"/>
                    <a:pt x="146" y="1146"/>
                  </a:cubicBezTo>
                  <a:lnTo>
                    <a:pt x="4370" y="12503"/>
                  </a:lnTo>
                  <a:cubicBezTo>
                    <a:pt x="4404" y="12593"/>
                    <a:pt x="4494" y="12638"/>
                    <a:pt x="4584" y="12615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118"/>
            <p:cNvSpPr/>
            <p:nvPr/>
          </p:nvSpPr>
          <p:spPr>
            <a:xfrm>
              <a:off x="4275625" y="484625"/>
              <a:ext cx="122450" cy="429375"/>
            </a:xfrm>
            <a:custGeom>
              <a:rect b="b" l="l" r="r" t="t"/>
              <a:pathLst>
                <a:path extrusionOk="0" h="17175" w="4898">
                  <a:moveTo>
                    <a:pt x="2449" y="16568"/>
                  </a:moveTo>
                  <a:cubicBezTo>
                    <a:pt x="2482" y="16557"/>
                    <a:pt x="2517" y="16535"/>
                    <a:pt x="2539" y="16512"/>
                  </a:cubicBezTo>
                  <a:lnTo>
                    <a:pt x="2517" y="16972"/>
                  </a:lnTo>
                  <a:cubicBezTo>
                    <a:pt x="2517" y="17062"/>
                    <a:pt x="2584" y="17152"/>
                    <a:pt x="2674" y="17164"/>
                  </a:cubicBezTo>
                  <a:cubicBezTo>
                    <a:pt x="2774" y="17175"/>
                    <a:pt x="2864" y="17107"/>
                    <a:pt x="2876" y="17007"/>
                  </a:cubicBezTo>
                  <a:lnTo>
                    <a:pt x="4875" y="887"/>
                  </a:lnTo>
                  <a:lnTo>
                    <a:pt x="4875" y="832"/>
                  </a:lnTo>
                  <a:cubicBezTo>
                    <a:pt x="4898" y="405"/>
                    <a:pt x="4572" y="34"/>
                    <a:pt x="4145" y="11"/>
                  </a:cubicBezTo>
                  <a:cubicBezTo>
                    <a:pt x="3718" y="0"/>
                    <a:pt x="3359" y="326"/>
                    <a:pt x="3336" y="752"/>
                  </a:cubicBezTo>
                  <a:lnTo>
                    <a:pt x="2572" y="15928"/>
                  </a:lnTo>
                  <a:lnTo>
                    <a:pt x="1606" y="4988"/>
                  </a:lnTo>
                  <a:cubicBezTo>
                    <a:pt x="1606" y="4965"/>
                    <a:pt x="1606" y="4931"/>
                    <a:pt x="1595" y="4909"/>
                  </a:cubicBezTo>
                  <a:cubicBezTo>
                    <a:pt x="1516" y="4493"/>
                    <a:pt x="1112" y="4212"/>
                    <a:pt x="697" y="4291"/>
                  </a:cubicBezTo>
                  <a:cubicBezTo>
                    <a:pt x="270" y="4381"/>
                    <a:pt x="0" y="4785"/>
                    <a:pt x="79" y="5201"/>
                  </a:cubicBezTo>
                  <a:lnTo>
                    <a:pt x="2258" y="16422"/>
                  </a:lnTo>
                  <a:cubicBezTo>
                    <a:pt x="2269" y="16512"/>
                    <a:pt x="2359" y="16568"/>
                    <a:pt x="2449" y="16568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118"/>
            <p:cNvSpPr/>
            <p:nvPr/>
          </p:nvSpPr>
          <p:spPr>
            <a:xfrm>
              <a:off x="4051525" y="599475"/>
              <a:ext cx="238425" cy="316200"/>
            </a:xfrm>
            <a:custGeom>
              <a:rect b="b" l="l" r="r" t="t"/>
              <a:pathLst>
                <a:path extrusionOk="0" h="12648" w="9537">
                  <a:moveTo>
                    <a:pt x="393" y="270"/>
                  </a:moveTo>
                  <a:cubicBezTo>
                    <a:pt x="57" y="539"/>
                    <a:pt x="1" y="1023"/>
                    <a:pt x="270" y="1360"/>
                  </a:cubicBezTo>
                  <a:lnTo>
                    <a:pt x="9189" y="12558"/>
                  </a:lnTo>
                  <a:cubicBezTo>
                    <a:pt x="9245" y="12625"/>
                    <a:pt x="9357" y="12648"/>
                    <a:pt x="9425" y="12592"/>
                  </a:cubicBezTo>
                  <a:cubicBezTo>
                    <a:pt x="9514" y="12536"/>
                    <a:pt x="9537" y="12435"/>
                    <a:pt x="9481" y="12345"/>
                  </a:cubicBezTo>
                  <a:lnTo>
                    <a:pt x="1517" y="449"/>
                  </a:lnTo>
                  <a:cubicBezTo>
                    <a:pt x="1506" y="427"/>
                    <a:pt x="1494" y="404"/>
                    <a:pt x="1472" y="394"/>
                  </a:cubicBezTo>
                  <a:cubicBezTo>
                    <a:pt x="1214" y="57"/>
                    <a:pt x="720" y="0"/>
                    <a:pt x="393" y="270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118"/>
            <p:cNvSpPr/>
            <p:nvPr/>
          </p:nvSpPr>
          <p:spPr>
            <a:xfrm>
              <a:off x="3973725" y="632050"/>
              <a:ext cx="317075" cy="310600"/>
            </a:xfrm>
            <a:custGeom>
              <a:rect b="b" l="l" r="r" t="t"/>
              <a:pathLst>
                <a:path extrusionOk="0" h="12424" w="12683">
                  <a:moveTo>
                    <a:pt x="293" y="337"/>
                  </a:moveTo>
                  <a:cubicBezTo>
                    <a:pt x="1" y="652"/>
                    <a:pt x="23" y="1146"/>
                    <a:pt x="338" y="1438"/>
                  </a:cubicBezTo>
                  <a:lnTo>
                    <a:pt x="12368" y="12356"/>
                  </a:lnTo>
                  <a:cubicBezTo>
                    <a:pt x="12436" y="12423"/>
                    <a:pt x="12537" y="12423"/>
                    <a:pt x="12604" y="12356"/>
                  </a:cubicBezTo>
                  <a:cubicBezTo>
                    <a:pt x="12683" y="12288"/>
                    <a:pt x="12683" y="12176"/>
                    <a:pt x="12616" y="12098"/>
                  </a:cubicBezTo>
                  <a:lnTo>
                    <a:pt x="1416" y="326"/>
                  </a:lnTo>
                  <a:lnTo>
                    <a:pt x="1383" y="292"/>
                  </a:lnTo>
                  <a:cubicBezTo>
                    <a:pt x="1068" y="0"/>
                    <a:pt x="574" y="22"/>
                    <a:pt x="293" y="337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118"/>
            <p:cNvSpPr/>
            <p:nvPr/>
          </p:nvSpPr>
          <p:spPr>
            <a:xfrm>
              <a:off x="4191650" y="529250"/>
              <a:ext cx="48050" cy="48075"/>
            </a:xfrm>
            <a:custGeom>
              <a:rect b="b" l="l" r="r" t="t"/>
              <a:pathLst>
                <a:path extrusionOk="0" h="1923" w="1922">
                  <a:moveTo>
                    <a:pt x="1348" y="1708"/>
                  </a:moveTo>
                  <a:cubicBezTo>
                    <a:pt x="1764" y="1506"/>
                    <a:pt x="1922" y="1001"/>
                    <a:pt x="1719" y="585"/>
                  </a:cubicBezTo>
                  <a:cubicBezTo>
                    <a:pt x="1506" y="170"/>
                    <a:pt x="1001" y="1"/>
                    <a:pt x="585" y="203"/>
                  </a:cubicBezTo>
                  <a:cubicBezTo>
                    <a:pt x="169" y="417"/>
                    <a:pt x="0" y="922"/>
                    <a:pt x="214" y="1338"/>
                  </a:cubicBezTo>
                  <a:cubicBezTo>
                    <a:pt x="427" y="1753"/>
                    <a:pt x="933" y="1922"/>
                    <a:pt x="1348" y="1708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118"/>
            <p:cNvSpPr/>
            <p:nvPr/>
          </p:nvSpPr>
          <p:spPr>
            <a:xfrm>
              <a:off x="4267750" y="5315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337" y="1708"/>
                  </a:moveTo>
                  <a:cubicBezTo>
                    <a:pt x="1753" y="1506"/>
                    <a:pt x="1921" y="989"/>
                    <a:pt x="1719" y="574"/>
                  </a:cubicBezTo>
                  <a:cubicBezTo>
                    <a:pt x="1506" y="170"/>
                    <a:pt x="1000" y="1"/>
                    <a:pt x="585" y="203"/>
                  </a:cubicBezTo>
                  <a:cubicBezTo>
                    <a:pt x="169" y="417"/>
                    <a:pt x="1" y="922"/>
                    <a:pt x="214" y="1338"/>
                  </a:cubicBezTo>
                  <a:cubicBezTo>
                    <a:pt x="416" y="1753"/>
                    <a:pt x="922" y="1922"/>
                    <a:pt x="1337" y="1708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118"/>
            <p:cNvSpPr/>
            <p:nvPr/>
          </p:nvSpPr>
          <p:spPr>
            <a:xfrm>
              <a:off x="4076800" y="4745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337" y="1719"/>
                  </a:moveTo>
                  <a:cubicBezTo>
                    <a:pt x="1753" y="1506"/>
                    <a:pt x="1921" y="1000"/>
                    <a:pt x="1719" y="585"/>
                  </a:cubicBezTo>
                  <a:cubicBezTo>
                    <a:pt x="1506" y="169"/>
                    <a:pt x="1000" y="1"/>
                    <a:pt x="585" y="214"/>
                  </a:cubicBezTo>
                  <a:cubicBezTo>
                    <a:pt x="169" y="428"/>
                    <a:pt x="1" y="933"/>
                    <a:pt x="214" y="1349"/>
                  </a:cubicBezTo>
                  <a:cubicBezTo>
                    <a:pt x="416" y="1764"/>
                    <a:pt x="922" y="1921"/>
                    <a:pt x="1337" y="1719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118"/>
            <p:cNvSpPr/>
            <p:nvPr/>
          </p:nvSpPr>
          <p:spPr>
            <a:xfrm>
              <a:off x="4016425" y="559025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337" y="1708"/>
                  </a:moveTo>
                  <a:cubicBezTo>
                    <a:pt x="1753" y="1495"/>
                    <a:pt x="1922" y="989"/>
                    <a:pt x="1708" y="574"/>
                  </a:cubicBezTo>
                  <a:cubicBezTo>
                    <a:pt x="1505" y="158"/>
                    <a:pt x="1000" y="1"/>
                    <a:pt x="584" y="203"/>
                  </a:cubicBezTo>
                  <a:cubicBezTo>
                    <a:pt x="169" y="417"/>
                    <a:pt x="0" y="922"/>
                    <a:pt x="202" y="1338"/>
                  </a:cubicBezTo>
                  <a:cubicBezTo>
                    <a:pt x="416" y="1753"/>
                    <a:pt x="921" y="1922"/>
                    <a:pt x="1337" y="1708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118"/>
            <p:cNvSpPr/>
            <p:nvPr/>
          </p:nvSpPr>
          <p:spPr>
            <a:xfrm>
              <a:off x="3935275" y="593025"/>
              <a:ext cx="48025" cy="48025"/>
            </a:xfrm>
            <a:custGeom>
              <a:rect b="b" l="l" r="r" t="t"/>
              <a:pathLst>
                <a:path extrusionOk="0" h="1921" w="1921">
                  <a:moveTo>
                    <a:pt x="1337" y="1718"/>
                  </a:moveTo>
                  <a:cubicBezTo>
                    <a:pt x="1753" y="1505"/>
                    <a:pt x="1921" y="999"/>
                    <a:pt x="1719" y="584"/>
                  </a:cubicBezTo>
                  <a:cubicBezTo>
                    <a:pt x="1506" y="168"/>
                    <a:pt x="1000" y="0"/>
                    <a:pt x="585" y="213"/>
                  </a:cubicBezTo>
                  <a:cubicBezTo>
                    <a:pt x="169" y="427"/>
                    <a:pt x="1" y="932"/>
                    <a:pt x="213" y="1348"/>
                  </a:cubicBezTo>
                  <a:cubicBezTo>
                    <a:pt x="416" y="1752"/>
                    <a:pt x="922" y="1920"/>
                    <a:pt x="1337" y="1718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118"/>
            <p:cNvSpPr/>
            <p:nvPr/>
          </p:nvSpPr>
          <p:spPr>
            <a:xfrm>
              <a:off x="4365750" y="1032775"/>
              <a:ext cx="218500" cy="406900"/>
            </a:xfrm>
            <a:custGeom>
              <a:rect b="b" l="l" r="r" t="t"/>
              <a:pathLst>
                <a:path extrusionOk="0" h="16276" w="8740">
                  <a:moveTo>
                    <a:pt x="7179" y="15771"/>
                  </a:moveTo>
                  <a:cubicBezTo>
                    <a:pt x="7392" y="16141"/>
                    <a:pt x="7863" y="16276"/>
                    <a:pt x="8235" y="16074"/>
                  </a:cubicBezTo>
                  <a:cubicBezTo>
                    <a:pt x="8605" y="15872"/>
                    <a:pt x="8740" y="15400"/>
                    <a:pt x="8537" y="15018"/>
                  </a:cubicBezTo>
                  <a:lnTo>
                    <a:pt x="349" y="113"/>
                  </a:lnTo>
                  <a:cubicBezTo>
                    <a:pt x="304" y="34"/>
                    <a:pt x="214" y="0"/>
                    <a:pt x="125" y="34"/>
                  </a:cubicBezTo>
                  <a:cubicBezTo>
                    <a:pt x="35" y="79"/>
                    <a:pt x="1" y="180"/>
                    <a:pt x="35" y="270"/>
                  </a:cubicBezTo>
                  <a:lnTo>
                    <a:pt x="7156" y="15714"/>
                  </a:lnTo>
                  <a:cubicBezTo>
                    <a:pt x="7167" y="15737"/>
                    <a:pt x="7179" y="15749"/>
                    <a:pt x="7179" y="15771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118"/>
            <p:cNvSpPr/>
            <p:nvPr/>
          </p:nvSpPr>
          <p:spPr>
            <a:xfrm>
              <a:off x="4364625" y="1069550"/>
              <a:ext cx="118525" cy="316225"/>
            </a:xfrm>
            <a:custGeom>
              <a:rect b="b" l="l" r="r" t="t"/>
              <a:pathLst>
                <a:path extrusionOk="0" h="12649" w="4741">
                  <a:moveTo>
                    <a:pt x="158" y="23"/>
                  </a:moveTo>
                  <a:cubicBezTo>
                    <a:pt x="57" y="45"/>
                    <a:pt x="1" y="147"/>
                    <a:pt x="23" y="248"/>
                  </a:cubicBezTo>
                  <a:lnTo>
                    <a:pt x="3113" y="11964"/>
                  </a:lnTo>
                  <a:cubicBezTo>
                    <a:pt x="3123" y="11986"/>
                    <a:pt x="3123" y="12019"/>
                    <a:pt x="3135" y="12042"/>
                  </a:cubicBezTo>
                  <a:cubicBezTo>
                    <a:pt x="3281" y="12435"/>
                    <a:pt x="3730" y="12648"/>
                    <a:pt x="4134" y="12491"/>
                  </a:cubicBezTo>
                  <a:cubicBezTo>
                    <a:pt x="4528" y="12345"/>
                    <a:pt x="4741" y="11896"/>
                    <a:pt x="4584" y="11503"/>
                  </a:cubicBezTo>
                  <a:lnTo>
                    <a:pt x="372" y="135"/>
                  </a:lnTo>
                  <a:cubicBezTo>
                    <a:pt x="338" y="45"/>
                    <a:pt x="248" y="0"/>
                    <a:pt x="158" y="23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118"/>
            <p:cNvSpPr/>
            <p:nvPr/>
          </p:nvSpPr>
          <p:spPr>
            <a:xfrm>
              <a:off x="4290775" y="1053550"/>
              <a:ext cx="122750" cy="429675"/>
            </a:xfrm>
            <a:custGeom>
              <a:rect b="b" l="l" r="r" t="t"/>
              <a:pathLst>
                <a:path extrusionOk="0" h="17187" w="4910">
                  <a:moveTo>
                    <a:pt x="2460" y="618"/>
                  </a:moveTo>
                  <a:cubicBezTo>
                    <a:pt x="2416" y="618"/>
                    <a:pt x="2393" y="640"/>
                    <a:pt x="2360" y="663"/>
                  </a:cubicBezTo>
                  <a:lnTo>
                    <a:pt x="2382" y="203"/>
                  </a:lnTo>
                  <a:cubicBezTo>
                    <a:pt x="2393" y="113"/>
                    <a:pt x="2326" y="34"/>
                    <a:pt x="2236" y="11"/>
                  </a:cubicBezTo>
                  <a:cubicBezTo>
                    <a:pt x="2135" y="1"/>
                    <a:pt x="2045" y="79"/>
                    <a:pt x="2034" y="169"/>
                  </a:cubicBezTo>
                  <a:lnTo>
                    <a:pt x="34" y="16299"/>
                  </a:lnTo>
                  <a:cubicBezTo>
                    <a:pt x="23" y="16310"/>
                    <a:pt x="23" y="16333"/>
                    <a:pt x="23" y="16355"/>
                  </a:cubicBezTo>
                  <a:cubicBezTo>
                    <a:pt x="1" y="16782"/>
                    <a:pt x="326" y="17142"/>
                    <a:pt x="753" y="17164"/>
                  </a:cubicBezTo>
                  <a:cubicBezTo>
                    <a:pt x="1180" y="17186"/>
                    <a:pt x="1551" y="16860"/>
                    <a:pt x="1574" y="16433"/>
                  </a:cubicBezTo>
                  <a:lnTo>
                    <a:pt x="2337" y="1247"/>
                  </a:lnTo>
                  <a:lnTo>
                    <a:pt x="3292" y="12188"/>
                  </a:lnTo>
                  <a:cubicBezTo>
                    <a:pt x="3292" y="12222"/>
                    <a:pt x="3303" y="12244"/>
                    <a:pt x="3303" y="12267"/>
                  </a:cubicBezTo>
                  <a:cubicBezTo>
                    <a:pt x="3382" y="12693"/>
                    <a:pt x="3798" y="12963"/>
                    <a:pt x="4213" y="12884"/>
                  </a:cubicBezTo>
                  <a:cubicBezTo>
                    <a:pt x="4629" y="12806"/>
                    <a:pt x="4909" y="12401"/>
                    <a:pt x="4819" y="11975"/>
                  </a:cubicBezTo>
                  <a:lnTo>
                    <a:pt x="2652" y="753"/>
                  </a:lnTo>
                  <a:cubicBezTo>
                    <a:pt x="2629" y="675"/>
                    <a:pt x="2550" y="607"/>
                    <a:pt x="2460" y="618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118"/>
            <p:cNvSpPr/>
            <p:nvPr/>
          </p:nvSpPr>
          <p:spPr>
            <a:xfrm>
              <a:off x="4399175" y="1051875"/>
              <a:ext cx="238150" cy="316225"/>
            </a:xfrm>
            <a:custGeom>
              <a:rect b="b" l="l" r="r" t="t"/>
              <a:pathLst>
                <a:path extrusionOk="0" h="12649" w="9526">
                  <a:moveTo>
                    <a:pt x="9144" y="12379"/>
                  </a:moveTo>
                  <a:cubicBezTo>
                    <a:pt x="9481" y="12120"/>
                    <a:pt x="9526" y="11626"/>
                    <a:pt x="9267" y="11300"/>
                  </a:cubicBezTo>
                  <a:lnTo>
                    <a:pt x="338" y="90"/>
                  </a:lnTo>
                  <a:cubicBezTo>
                    <a:pt x="281" y="23"/>
                    <a:pt x="180" y="0"/>
                    <a:pt x="101" y="56"/>
                  </a:cubicBezTo>
                  <a:cubicBezTo>
                    <a:pt x="23" y="113"/>
                    <a:pt x="1" y="225"/>
                    <a:pt x="56" y="303"/>
                  </a:cubicBezTo>
                  <a:lnTo>
                    <a:pt x="8021" y="12210"/>
                  </a:lnTo>
                  <a:cubicBezTo>
                    <a:pt x="8032" y="12221"/>
                    <a:pt x="8043" y="12244"/>
                    <a:pt x="8054" y="12255"/>
                  </a:cubicBezTo>
                  <a:cubicBezTo>
                    <a:pt x="8324" y="12592"/>
                    <a:pt x="8807" y="12648"/>
                    <a:pt x="9144" y="12379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118"/>
            <p:cNvSpPr/>
            <p:nvPr/>
          </p:nvSpPr>
          <p:spPr>
            <a:xfrm>
              <a:off x="4449175" y="1390250"/>
              <a:ext cx="48025" cy="48050"/>
            </a:xfrm>
            <a:custGeom>
              <a:rect b="b" l="l" r="r" t="t"/>
              <a:pathLst>
                <a:path extrusionOk="0" h="1922" w="1921">
                  <a:moveTo>
                    <a:pt x="584" y="214"/>
                  </a:moveTo>
                  <a:cubicBezTo>
                    <a:pt x="168" y="427"/>
                    <a:pt x="0" y="933"/>
                    <a:pt x="213" y="1348"/>
                  </a:cubicBezTo>
                  <a:cubicBezTo>
                    <a:pt x="415" y="1764"/>
                    <a:pt x="921" y="1921"/>
                    <a:pt x="1336" y="1719"/>
                  </a:cubicBezTo>
                  <a:cubicBezTo>
                    <a:pt x="1752" y="1505"/>
                    <a:pt x="1920" y="1000"/>
                    <a:pt x="1718" y="584"/>
                  </a:cubicBezTo>
                  <a:cubicBezTo>
                    <a:pt x="1505" y="169"/>
                    <a:pt x="999" y="0"/>
                    <a:pt x="584" y="214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118"/>
            <p:cNvSpPr/>
            <p:nvPr/>
          </p:nvSpPr>
          <p:spPr>
            <a:xfrm>
              <a:off x="4373050" y="1388275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585" y="203"/>
                  </a:moveTo>
                  <a:cubicBezTo>
                    <a:pt x="170" y="416"/>
                    <a:pt x="1" y="922"/>
                    <a:pt x="215" y="1337"/>
                  </a:cubicBezTo>
                  <a:cubicBezTo>
                    <a:pt x="428" y="1753"/>
                    <a:pt x="933" y="1921"/>
                    <a:pt x="1349" y="1708"/>
                  </a:cubicBezTo>
                  <a:cubicBezTo>
                    <a:pt x="1765" y="1494"/>
                    <a:pt x="1922" y="989"/>
                    <a:pt x="1720" y="573"/>
                  </a:cubicBezTo>
                  <a:cubicBezTo>
                    <a:pt x="1506" y="158"/>
                    <a:pt x="1001" y="1"/>
                    <a:pt x="585" y="203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118"/>
            <p:cNvSpPr/>
            <p:nvPr/>
          </p:nvSpPr>
          <p:spPr>
            <a:xfrm>
              <a:off x="4564000" y="1445000"/>
              <a:ext cx="48325" cy="48050"/>
            </a:xfrm>
            <a:custGeom>
              <a:rect b="b" l="l" r="r" t="t"/>
              <a:pathLst>
                <a:path extrusionOk="0" h="1922" w="1933">
                  <a:moveTo>
                    <a:pt x="585" y="214"/>
                  </a:moveTo>
                  <a:cubicBezTo>
                    <a:pt x="170" y="416"/>
                    <a:pt x="1" y="922"/>
                    <a:pt x="215" y="1337"/>
                  </a:cubicBezTo>
                  <a:cubicBezTo>
                    <a:pt x="428" y="1753"/>
                    <a:pt x="934" y="1921"/>
                    <a:pt x="1349" y="1708"/>
                  </a:cubicBezTo>
                  <a:cubicBezTo>
                    <a:pt x="1765" y="1506"/>
                    <a:pt x="1933" y="1000"/>
                    <a:pt x="1720" y="585"/>
                  </a:cubicBezTo>
                  <a:cubicBezTo>
                    <a:pt x="1506" y="169"/>
                    <a:pt x="1001" y="1"/>
                    <a:pt x="585" y="214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118"/>
            <p:cNvSpPr/>
            <p:nvPr/>
          </p:nvSpPr>
          <p:spPr>
            <a:xfrm>
              <a:off x="4624675" y="1360775"/>
              <a:ext cx="48050" cy="48025"/>
            </a:xfrm>
            <a:custGeom>
              <a:rect b="b" l="l" r="r" t="t"/>
              <a:pathLst>
                <a:path extrusionOk="0" h="1921" w="1922">
                  <a:moveTo>
                    <a:pt x="573" y="202"/>
                  </a:moveTo>
                  <a:cubicBezTo>
                    <a:pt x="157" y="415"/>
                    <a:pt x="0" y="921"/>
                    <a:pt x="202" y="1336"/>
                  </a:cubicBezTo>
                  <a:cubicBezTo>
                    <a:pt x="416" y="1752"/>
                    <a:pt x="921" y="1920"/>
                    <a:pt x="1337" y="1707"/>
                  </a:cubicBezTo>
                  <a:cubicBezTo>
                    <a:pt x="1752" y="1494"/>
                    <a:pt x="1921" y="989"/>
                    <a:pt x="1707" y="572"/>
                  </a:cubicBezTo>
                  <a:cubicBezTo>
                    <a:pt x="1494" y="157"/>
                    <a:pt x="989" y="0"/>
                    <a:pt x="573" y="202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118"/>
            <p:cNvSpPr/>
            <p:nvPr/>
          </p:nvSpPr>
          <p:spPr>
            <a:xfrm>
              <a:off x="4705550" y="13265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584" y="214"/>
                  </a:moveTo>
                  <a:cubicBezTo>
                    <a:pt x="169" y="416"/>
                    <a:pt x="0" y="922"/>
                    <a:pt x="214" y="1337"/>
                  </a:cubicBezTo>
                  <a:cubicBezTo>
                    <a:pt x="427" y="1753"/>
                    <a:pt x="933" y="1921"/>
                    <a:pt x="1348" y="1708"/>
                  </a:cubicBezTo>
                  <a:cubicBezTo>
                    <a:pt x="1764" y="1506"/>
                    <a:pt x="1921" y="1000"/>
                    <a:pt x="1719" y="585"/>
                  </a:cubicBezTo>
                  <a:cubicBezTo>
                    <a:pt x="1505" y="169"/>
                    <a:pt x="1000" y="1"/>
                    <a:pt x="584" y="214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118"/>
            <p:cNvSpPr/>
            <p:nvPr/>
          </p:nvSpPr>
          <p:spPr>
            <a:xfrm>
              <a:off x="4364625" y="518325"/>
              <a:ext cx="199150" cy="416175"/>
            </a:xfrm>
            <a:custGeom>
              <a:rect b="b" l="l" r="r" t="t"/>
              <a:pathLst>
                <a:path extrusionOk="0" h="16647" w="7966">
                  <a:moveTo>
                    <a:pt x="113" y="16602"/>
                  </a:moveTo>
                  <a:cubicBezTo>
                    <a:pt x="203" y="16647"/>
                    <a:pt x="315" y="16613"/>
                    <a:pt x="360" y="16523"/>
                  </a:cubicBezTo>
                  <a:lnTo>
                    <a:pt x="7785" y="1213"/>
                  </a:lnTo>
                  <a:cubicBezTo>
                    <a:pt x="7785" y="1202"/>
                    <a:pt x="7796" y="1179"/>
                    <a:pt x="7808" y="1168"/>
                  </a:cubicBezTo>
                  <a:cubicBezTo>
                    <a:pt x="7965" y="775"/>
                    <a:pt x="7774" y="326"/>
                    <a:pt x="7369" y="158"/>
                  </a:cubicBezTo>
                  <a:cubicBezTo>
                    <a:pt x="6977" y="0"/>
                    <a:pt x="6527" y="191"/>
                    <a:pt x="6370" y="595"/>
                  </a:cubicBezTo>
                  <a:lnTo>
                    <a:pt x="35" y="16377"/>
                  </a:lnTo>
                  <a:cubicBezTo>
                    <a:pt x="1" y="16467"/>
                    <a:pt x="35" y="16557"/>
                    <a:pt x="113" y="16602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118"/>
            <p:cNvSpPr/>
            <p:nvPr/>
          </p:nvSpPr>
          <p:spPr>
            <a:xfrm>
              <a:off x="4393575" y="630650"/>
              <a:ext cx="192650" cy="281400"/>
            </a:xfrm>
            <a:custGeom>
              <a:rect b="b" l="l" r="r" t="t"/>
              <a:pathLst>
                <a:path extrusionOk="0" h="11256" w="7706">
                  <a:moveTo>
                    <a:pt x="6156" y="495"/>
                  </a:moveTo>
                  <a:lnTo>
                    <a:pt x="45" y="10963"/>
                  </a:lnTo>
                  <a:cubicBezTo>
                    <a:pt x="0" y="11042"/>
                    <a:pt x="23" y="11143"/>
                    <a:pt x="101" y="11199"/>
                  </a:cubicBezTo>
                  <a:cubicBezTo>
                    <a:pt x="180" y="11255"/>
                    <a:pt x="292" y="11233"/>
                    <a:pt x="348" y="11154"/>
                  </a:cubicBezTo>
                  <a:lnTo>
                    <a:pt x="7459" y="1337"/>
                  </a:lnTo>
                  <a:lnTo>
                    <a:pt x="7492" y="1269"/>
                  </a:lnTo>
                  <a:cubicBezTo>
                    <a:pt x="7706" y="899"/>
                    <a:pt x="7582" y="427"/>
                    <a:pt x="7211" y="213"/>
                  </a:cubicBezTo>
                  <a:cubicBezTo>
                    <a:pt x="6852" y="0"/>
                    <a:pt x="6369" y="123"/>
                    <a:pt x="6156" y="495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118"/>
            <p:cNvSpPr/>
            <p:nvPr/>
          </p:nvSpPr>
          <p:spPr>
            <a:xfrm>
              <a:off x="4403675" y="688500"/>
              <a:ext cx="220450" cy="237300"/>
            </a:xfrm>
            <a:custGeom>
              <a:rect b="b" l="l" r="r" t="t"/>
              <a:pathLst>
                <a:path extrusionOk="0" h="9492" w="8818">
                  <a:moveTo>
                    <a:pt x="7347" y="382"/>
                  </a:moveTo>
                  <a:lnTo>
                    <a:pt x="56" y="9177"/>
                  </a:lnTo>
                  <a:cubicBezTo>
                    <a:pt x="0" y="9244"/>
                    <a:pt x="0" y="9346"/>
                    <a:pt x="68" y="9413"/>
                  </a:cubicBezTo>
                  <a:cubicBezTo>
                    <a:pt x="135" y="9481"/>
                    <a:pt x="248" y="9491"/>
                    <a:pt x="326" y="9413"/>
                  </a:cubicBezTo>
                  <a:lnTo>
                    <a:pt x="8492" y="1426"/>
                  </a:lnTo>
                  <a:cubicBezTo>
                    <a:pt x="8503" y="1404"/>
                    <a:pt x="8526" y="1393"/>
                    <a:pt x="8548" y="1371"/>
                  </a:cubicBezTo>
                  <a:cubicBezTo>
                    <a:pt x="8818" y="1034"/>
                    <a:pt x="8773" y="550"/>
                    <a:pt x="8436" y="281"/>
                  </a:cubicBezTo>
                  <a:cubicBezTo>
                    <a:pt x="8110" y="0"/>
                    <a:pt x="7627" y="56"/>
                    <a:pt x="7347" y="382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118"/>
            <p:cNvSpPr/>
            <p:nvPr/>
          </p:nvSpPr>
          <p:spPr>
            <a:xfrm>
              <a:off x="4358450" y="523075"/>
              <a:ext cx="115450" cy="373250"/>
            </a:xfrm>
            <a:custGeom>
              <a:rect b="b" l="l" r="r" t="t"/>
              <a:pathLst>
                <a:path extrusionOk="0" h="14930" w="4618">
                  <a:moveTo>
                    <a:pt x="360" y="14783"/>
                  </a:moveTo>
                  <a:lnTo>
                    <a:pt x="4516" y="1068"/>
                  </a:lnTo>
                  <a:cubicBezTo>
                    <a:pt x="4516" y="1057"/>
                    <a:pt x="4528" y="1034"/>
                    <a:pt x="4528" y="1012"/>
                  </a:cubicBezTo>
                  <a:cubicBezTo>
                    <a:pt x="4618" y="597"/>
                    <a:pt x="4348" y="180"/>
                    <a:pt x="3932" y="91"/>
                  </a:cubicBezTo>
                  <a:cubicBezTo>
                    <a:pt x="3517" y="1"/>
                    <a:pt x="3101" y="270"/>
                    <a:pt x="3011" y="686"/>
                  </a:cubicBezTo>
                  <a:lnTo>
                    <a:pt x="12" y="14693"/>
                  </a:lnTo>
                  <a:cubicBezTo>
                    <a:pt x="1" y="14783"/>
                    <a:pt x="46" y="14873"/>
                    <a:pt x="135" y="14895"/>
                  </a:cubicBezTo>
                  <a:cubicBezTo>
                    <a:pt x="237" y="14929"/>
                    <a:pt x="327" y="14873"/>
                    <a:pt x="360" y="14783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118"/>
            <p:cNvSpPr/>
            <p:nvPr/>
          </p:nvSpPr>
          <p:spPr>
            <a:xfrm>
              <a:off x="4571875" y="587100"/>
              <a:ext cx="47750" cy="48075"/>
            </a:xfrm>
            <a:custGeom>
              <a:rect b="b" l="l" r="r" t="t"/>
              <a:pathLst>
                <a:path extrusionOk="0" h="1923" w="1910">
                  <a:moveTo>
                    <a:pt x="180" y="619"/>
                  </a:moveTo>
                  <a:cubicBezTo>
                    <a:pt x="0" y="1046"/>
                    <a:pt x="192" y="1551"/>
                    <a:pt x="619" y="1731"/>
                  </a:cubicBezTo>
                  <a:cubicBezTo>
                    <a:pt x="1034" y="1922"/>
                    <a:pt x="1540" y="1731"/>
                    <a:pt x="1719" y="1304"/>
                  </a:cubicBezTo>
                  <a:cubicBezTo>
                    <a:pt x="1910" y="877"/>
                    <a:pt x="1719" y="383"/>
                    <a:pt x="1293" y="192"/>
                  </a:cubicBezTo>
                  <a:cubicBezTo>
                    <a:pt x="866" y="1"/>
                    <a:pt x="371" y="203"/>
                    <a:pt x="180" y="619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118"/>
            <p:cNvSpPr/>
            <p:nvPr/>
          </p:nvSpPr>
          <p:spPr>
            <a:xfrm>
              <a:off x="4618225" y="647500"/>
              <a:ext cx="48025" cy="47750"/>
            </a:xfrm>
            <a:custGeom>
              <a:rect b="b" l="l" r="r" t="t"/>
              <a:pathLst>
                <a:path extrusionOk="0" h="1910" w="1921">
                  <a:moveTo>
                    <a:pt x="191" y="618"/>
                  </a:moveTo>
                  <a:cubicBezTo>
                    <a:pt x="0" y="1044"/>
                    <a:pt x="191" y="1539"/>
                    <a:pt x="618" y="1730"/>
                  </a:cubicBezTo>
                  <a:cubicBezTo>
                    <a:pt x="1044" y="1910"/>
                    <a:pt x="1539" y="1718"/>
                    <a:pt x="1730" y="1292"/>
                  </a:cubicBezTo>
                  <a:cubicBezTo>
                    <a:pt x="1920" y="876"/>
                    <a:pt x="1730" y="370"/>
                    <a:pt x="1303" y="191"/>
                  </a:cubicBezTo>
                  <a:cubicBezTo>
                    <a:pt x="876" y="0"/>
                    <a:pt x="382" y="191"/>
                    <a:pt x="191" y="618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118"/>
            <p:cNvSpPr/>
            <p:nvPr/>
          </p:nvSpPr>
          <p:spPr>
            <a:xfrm>
              <a:off x="4540975" y="463850"/>
              <a:ext cx="48050" cy="47750"/>
            </a:xfrm>
            <a:custGeom>
              <a:rect b="b" l="l" r="r" t="t"/>
              <a:pathLst>
                <a:path extrusionOk="0" h="1910" w="1922">
                  <a:moveTo>
                    <a:pt x="1731" y="1291"/>
                  </a:moveTo>
                  <a:cubicBezTo>
                    <a:pt x="1922" y="865"/>
                    <a:pt x="1731" y="370"/>
                    <a:pt x="1304" y="180"/>
                  </a:cubicBezTo>
                  <a:cubicBezTo>
                    <a:pt x="877" y="0"/>
                    <a:pt x="383" y="191"/>
                    <a:pt x="192" y="617"/>
                  </a:cubicBezTo>
                  <a:cubicBezTo>
                    <a:pt x="1" y="1034"/>
                    <a:pt x="203" y="1539"/>
                    <a:pt x="619" y="1718"/>
                  </a:cubicBezTo>
                  <a:cubicBezTo>
                    <a:pt x="1046" y="1910"/>
                    <a:pt x="1540" y="1718"/>
                    <a:pt x="1731" y="1291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118"/>
            <p:cNvSpPr/>
            <p:nvPr/>
          </p:nvSpPr>
          <p:spPr>
            <a:xfrm>
              <a:off x="4437650" y="470575"/>
              <a:ext cx="47750" cy="47775"/>
            </a:xfrm>
            <a:custGeom>
              <a:rect b="b" l="l" r="r" t="t"/>
              <a:pathLst>
                <a:path extrusionOk="0" h="1911" w="1910">
                  <a:moveTo>
                    <a:pt x="1730" y="1292"/>
                  </a:moveTo>
                  <a:cubicBezTo>
                    <a:pt x="1910" y="877"/>
                    <a:pt x="1719" y="371"/>
                    <a:pt x="1292" y="191"/>
                  </a:cubicBezTo>
                  <a:cubicBezTo>
                    <a:pt x="876" y="1"/>
                    <a:pt x="371" y="191"/>
                    <a:pt x="180" y="618"/>
                  </a:cubicBezTo>
                  <a:cubicBezTo>
                    <a:pt x="0" y="1045"/>
                    <a:pt x="192" y="1539"/>
                    <a:pt x="618" y="1731"/>
                  </a:cubicBezTo>
                  <a:cubicBezTo>
                    <a:pt x="1045" y="1910"/>
                    <a:pt x="1539" y="1719"/>
                    <a:pt x="1730" y="1292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118"/>
            <p:cNvSpPr/>
            <p:nvPr/>
          </p:nvSpPr>
          <p:spPr>
            <a:xfrm>
              <a:off x="4359875" y="429575"/>
              <a:ext cx="47750" cy="47775"/>
            </a:xfrm>
            <a:custGeom>
              <a:rect b="b" l="l" r="r" t="t"/>
              <a:pathLst>
                <a:path extrusionOk="0" h="1911" w="1910">
                  <a:moveTo>
                    <a:pt x="1718" y="1292"/>
                  </a:moveTo>
                  <a:cubicBezTo>
                    <a:pt x="1910" y="865"/>
                    <a:pt x="1718" y="371"/>
                    <a:pt x="1291" y="180"/>
                  </a:cubicBezTo>
                  <a:cubicBezTo>
                    <a:pt x="865" y="1"/>
                    <a:pt x="370" y="191"/>
                    <a:pt x="180" y="618"/>
                  </a:cubicBezTo>
                  <a:cubicBezTo>
                    <a:pt x="0" y="1034"/>
                    <a:pt x="191" y="1539"/>
                    <a:pt x="618" y="1731"/>
                  </a:cubicBezTo>
                  <a:cubicBezTo>
                    <a:pt x="1034" y="1910"/>
                    <a:pt x="1539" y="1719"/>
                    <a:pt x="1718" y="1292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118"/>
            <p:cNvSpPr/>
            <p:nvPr/>
          </p:nvSpPr>
          <p:spPr>
            <a:xfrm>
              <a:off x="4125375" y="1033050"/>
              <a:ext cx="199125" cy="416175"/>
            </a:xfrm>
            <a:custGeom>
              <a:rect b="b" l="l" r="r" t="t"/>
              <a:pathLst>
                <a:path extrusionOk="0" h="16647" w="7965">
                  <a:moveTo>
                    <a:pt x="7841" y="45"/>
                  </a:moveTo>
                  <a:cubicBezTo>
                    <a:pt x="7751" y="0"/>
                    <a:pt x="7650" y="45"/>
                    <a:pt x="7605" y="135"/>
                  </a:cubicBezTo>
                  <a:lnTo>
                    <a:pt x="180" y="15434"/>
                  </a:lnTo>
                  <a:cubicBezTo>
                    <a:pt x="169" y="15445"/>
                    <a:pt x="158" y="15468"/>
                    <a:pt x="158" y="15479"/>
                  </a:cubicBezTo>
                  <a:cubicBezTo>
                    <a:pt x="1" y="15883"/>
                    <a:pt x="192" y="16332"/>
                    <a:pt x="585" y="16490"/>
                  </a:cubicBezTo>
                  <a:cubicBezTo>
                    <a:pt x="978" y="16647"/>
                    <a:pt x="1428" y="16456"/>
                    <a:pt x="1596" y="16063"/>
                  </a:cubicBezTo>
                  <a:lnTo>
                    <a:pt x="7931" y="270"/>
                  </a:lnTo>
                  <a:cubicBezTo>
                    <a:pt x="7965" y="192"/>
                    <a:pt x="7931" y="90"/>
                    <a:pt x="7841" y="45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118"/>
            <p:cNvSpPr/>
            <p:nvPr/>
          </p:nvSpPr>
          <p:spPr>
            <a:xfrm>
              <a:off x="4102650" y="1055800"/>
              <a:ext cx="192650" cy="281400"/>
            </a:xfrm>
            <a:custGeom>
              <a:rect b="b" l="l" r="r" t="t"/>
              <a:pathLst>
                <a:path extrusionOk="0" h="11256" w="7706">
                  <a:moveTo>
                    <a:pt x="1550" y="10761"/>
                  </a:moveTo>
                  <a:lnTo>
                    <a:pt x="7661" y="293"/>
                  </a:lnTo>
                  <a:cubicBezTo>
                    <a:pt x="7706" y="213"/>
                    <a:pt x="7683" y="113"/>
                    <a:pt x="7616" y="56"/>
                  </a:cubicBezTo>
                  <a:cubicBezTo>
                    <a:pt x="7537" y="0"/>
                    <a:pt x="7424" y="11"/>
                    <a:pt x="7369" y="90"/>
                  </a:cubicBezTo>
                  <a:lnTo>
                    <a:pt x="258" y="9918"/>
                  </a:lnTo>
                  <a:cubicBezTo>
                    <a:pt x="247" y="9930"/>
                    <a:pt x="225" y="9953"/>
                    <a:pt x="213" y="9975"/>
                  </a:cubicBezTo>
                  <a:cubicBezTo>
                    <a:pt x="0" y="10345"/>
                    <a:pt x="123" y="10817"/>
                    <a:pt x="494" y="11042"/>
                  </a:cubicBezTo>
                  <a:cubicBezTo>
                    <a:pt x="865" y="11256"/>
                    <a:pt x="1336" y="11132"/>
                    <a:pt x="1550" y="10761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118"/>
            <p:cNvSpPr/>
            <p:nvPr/>
          </p:nvSpPr>
          <p:spPr>
            <a:xfrm>
              <a:off x="4065000" y="1042025"/>
              <a:ext cx="220200" cy="237025"/>
            </a:xfrm>
            <a:custGeom>
              <a:rect b="b" l="l" r="r" t="t"/>
              <a:pathLst>
                <a:path extrusionOk="0" h="9481" w="8808">
                  <a:moveTo>
                    <a:pt x="1461" y="9111"/>
                  </a:moveTo>
                  <a:lnTo>
                    <a:pt x="8751" y="304"/>
                  </a:lnTo>
                  <a:cubicBezTo>
                    <a:pt x="8807" y="237"/>
                    <a:pt x="8807" y="135"/>
                    <a:pt x="8740" y="68"/>
                  </a:cubicBezTo>
                  <a:cubicBezTo>
                    <a:pt x="8673" y="1"/>
                    <a:pt x="8560" y="1"/>
                    <a:pt x="8493" y="68"/>
                  </a:cubicBezTo>
                  <a:lnTo>
                    <a:pt x="326" y="8055"/>
                  </a:lnTo>
                  <a:cubicBezTo>
                    <a:pt x="304" y="8077"/>
                    <a:pt x="293" y="8100"/>
                    <a:pt x="271" y="8122"/>
                  </a:cubicBezTo>
                  <a:cubicBezTo>
                    <a:pt x="1" y="8448"/>
                    <a:pt x="46" y="8931"/>
                    <a:pt x="371" y="9211"/>
                  </a:cubicBezTo>
                  <a:cubicBezTo>
                    <a:pt x="697" y="9481"/>
                    <a:pt x="1192" y="9436"/>
                    <a:pt x="1461" y="9111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118"/>
            <p:cNvSpPr/>
            <p:nvPr/>
          </p:nvSpPr>
          <p:spPr>
            <a:xfrm>
              <a:off x="4214975" y="1071525"/>
              <a:ext cx="115700" cy="372950"/>
            </a:xfrm>
            <a:custGeom>
              <a:rect b="b" l="l" r="r" t="t"/>
              <a:pathLst>
                <a:path extrusionOk="0" h="14918" w="4628">
                  <a:moveTo>
                    <a:pt x="4269" y="146"/>
                  </a:moveTo>
                  <a:lnTo>
                    <a:pt x="113" y="13850"/>
                  </a:lnTo>
                  <a:cubicBezTo>
                    <a:pt x="101" y="13872"/>
                    <a:pt x="101" y="13895"/>
                    <a:pt x="90" y="13917"/>
                  </a:cubicBezTo>
                  <a:cubicBezTo>
                    <a:pt x="0" y="14333"/>
                    <a:pt x="270" y="14738"/>
                    <a:pt x="685" y="14828"/>
                  </a:cubicBezTo>
                  <a:cubicBezTo>
                    <a:pt x="1112" y="14917"/>
                    <a:pt x="1516" y="14659"/>
                    <a:pt x="1606" y="14232"/>
                  </a:cubicBezTo>
                  <a:lnTo>
                    <a:pt x="4606" y="236"/>
                  </a:lnTo>
                  <a:cubicBezTo>
                    <a:pt x="4628" y="146"/>
                    <a:pt x="4571" y="56"/>
                    <a:pt x="4482" y="23"/>
                  </a:cubicBezTo>
                  <a:cubicBezTo>
                    <a:pt x="4392" y="0"/>
                    <a:pt x="4291" y="45"/>
                    <a:pt x="4269" y="146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118"/>
            <p:cNvSpPr/>
            <p:nvPr/>
          </p:nvSpPr>
          <p:spPr>
            <a:xfrm>
              <a:off x="4069225" y="13324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730" y="1303"/>
                  </a:moveTo>
                  <a:cubicBezTo>
                    <a:pt x="1921" y="876"/>
                    <a:pt x="1730" y="382"/>
                    <a:pt x="1303" y="192"/>
                  </a:cubicBezTo>
                  <a:cubicBezTo>
                    <a:pt x="876" y="0"/>
                    <a:pt x="382" y="192"/>
                    <a:pt x="191" y="618"/>
                  </a:cubicBezTo>
                  <a:cubicBezTo>
                    <a:pt x="0" y="1045"/>
                    <a:pt x="191" y="1539"/>
                    <a:pt x="618" y="1730"/>
                  </a:cubicBezTo>
                  <a:cubicBezTo>
                    <a:pt x="1045" y="1921"/>
                    <a:pt x="1539" y="1730"/>
                    <a:pt x="1730" y="1303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118"/>
            <p:cNvSpPr/>
            <p:nvPr/>
          </p:nvSpPr>
          <p:spPr>
            <a:xfrm>
              <a:off x="4022900" y="1272300"/>
              <a:ext cx="47750" cy="47750"/>
            </a:xfrm>
            <a:custGeom>
              <a:rect b="b" l="l" r="r" t="t"/>
              <a:pathLst>
                <a:path extrusionOk="0" h="1910" w="1910">
                  <a:moveTo>
                    <a:pt x="1718" y="1303"/>
                  </a:moveTo>
                  <a:cubicBezTo>
                    <a:pt x="1910" y="876"/>
                    <a:pt x="1718" y="371"/>
                    <a:pt x="1291" y="192"/>
                  </a:cubicBezTo>
                  <a:cubicBezTo>
                    <a:pt x="865" y="0"/>
                    <a:pt x="370" y="192"/>
                    <a:pt x="180" y="619"/>
                  </a:cubicBezTo>
                  <a:cubicBezTo>
                    <a:pt x="0" y="1045"/>
                    <a:pt x="191" y="1540"/>
                    <a:pt x="617" y="1730"/>
                  </a:cubicBezTo>
                  <a:cubicBezTo>
                    <a:pt x="1033" y="1910"/>
                    <a:pt x="1538" y="1719"/>
                    <a:pt x="1718" y="1303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118"/>
            <p:cNvSpPr/>
            <p:nvPr/>
          </p:nvSpPr>
          <p:spPr>
            <a:xfrm>
              <a:off x="4100100" y="1455950"/>
              <a:ext cx="47775" cy="48050"/>
            </a:xfrm>
            <a:custGeom>
              <a:rect b="b" l="l" r="r" t="t"/>
              <a:pathLst>
                <a:path extrusionOk="0" h="1922" w="1911">
                  <a:moveTo>
                    <a:pt x="180" y="619"/>
                  </a:moveTo>
                  <a:cubicBezTo>
                    <a:pt x="1" y="1046"/>
                    <a:pt x="192" y="1540"/>
                    <a:pt x="607" y="1730"/>
                  </a:cubicBezTo>
                  <a:cubicBezTo>
                    <a:pt x="1034" y="1922"/>
                    <a:pt x="1540" y="1730"/>
                    <a:pt x="1720" y="1303"/>
                  </a:cubicBezTo>
                  <a:cubicBezTo>
                    <a:pt x="1910" y="877"/>
                    <a:pt x="1720" y="382"/>
                    <a:pt x="1293" y="192"/>
                  </a:cubicBezTo>
                  <a:cubicBezTo>
                    <a:pt x="866" y="0"/>
                    <a:pt x="372" y="192"/>
                    <a:pt x="180" y="619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118"/>
            <p:cNvSpPr/>
            <p:nvPr/>
          </p:nvSpPr>
          <p:spPr>
            <a:xfrm>
              <a:off x="4203450" y="1449200"/>
              <a:ext cx="48050" cy="48075"/>
            </a:xfrm>
            <a:custGeom>
              <a:rect b="b" l="l" r="r" t="t"/>
              <a:pathLst>
                <a:path extrusionOk="0" h="1923" w="1922">
                  <a:moveTo>
                    <a:pt x="192" y="619"/>
                  </a:moveTo>
                  <a:cubicBezTo>
                    <a:pt x="0" y="1046"/>
                    <a:pt x="192" y="1540"/>
                    <a:pt x="618" y="1731"/>
                  </a:cubicBezTo>
                  <a:cubicBezTo>
                    <a:pt x="1045" y="1922"/>
                    <a:pt x="1540" y="1720"/>
                    <a:pt x="1730" y="1304"/>
                  </a:cubicBezTo>
                  <a:cubicBezTo>
                    <a:pt x="1921" y="877"/>
                    <a:pt x="1730" y="372"/>
                    <a:pt x="1303" y="192"/>
                  </a:cubicBezTo>
                  <a:cubicBezTo>
                    <a:pt x="876" y="1"/>
                    <a:pt x="382" y="192"/>
                    <a:pt x="192" y="619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18"/>
            <p:cNvSpPr/>
            <p:nvPr/>
          </p:nvSpPr>
          <p:spPr>
            <a:xfrm>
              <a:off x="4281250" y="1490200"/>
              <a:ext cx="48025" cy="48075"/>
            </a:xfrm>
            <a:custGeom>
              <a:rect b="b" l="l" r="r" t="t"/>
              <a:pathLst>
                <a:path extrusionOk="0" h="1923" w="1921">
                  <a:moveTo>
                    <a:pt x="191" y="619"/>
                  </a:moveTo>
                  <a:cubicBezTo>
                    <a:pt x="0" y="1046"/>
                    <a:pt x="191" y="1540"/>
                    <a:pt x="617" y="1731"/>
                  </a:cubicBezTo>
                  <a:cubicBezTo>
                    <a:pt x="1044" y="1922"/>
                    <a:pt x="1538" y="1731"/>
                    <a:pt x="1730" y="1304"/>
                  </a:cubicBezTo>
                  <a:cubicBezTo>
                    <a:pt x="1920" y="877"/>
                    <a:pt x="1730" y="383"/>
                    <a:pt x="1303" y="192"/>
                  </a:cubicBezTo>
                  <a:cubicBezTo>
                    <a:pt x="876" y="1"/>
                    <a:pt x="382" y="192"/>
                    <a:pt x="191" y="619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118"/>
            <p:cNvSpPr/>
            <p:nvPr/>
          </p:nvSpPr>
          <p:spPr>
            <a:xfrm>
              <a:off x="4399450" y="984750"/>
              <a:ext cx="448775" cy="56175"/>
            </a:xfrm>
            <a:custGeom>
              <a:rect b="b" l="l" r="r" t="t"/>
              <a:pathLst>
                <a:path extrusionOk="0" h="2247" w="17951">
                  <a:moveTo>
                    <a:pt x="17198" y="686"/>
                  </a:moveTo>
                  <a:lnTo>
                    <a:pt x="192" y="0"/>
                  </a:lnTo>
                  <a:cubicBezTo>
                    <a:pt x="102" y="0"/>
                    <a:pt x="23" y="68"/>
                    <a:pt x="12" y="157"/>
                  </a:cubicBezTo>
                  <a:cubicBezTo>
                    <a:pt x="1" y="259"/>
                    <a:pt x="68" y="349"/>
                    <a:pt x="169" y="349"/>
                  </a:cubicBezTo>
                  <a:lnTo>
                    <a:pt x="17074" y="2224"/>
                  </a:lnTo>
                  <a:cubicBezTo>
                    <a:pt x="17097" y="2236"/>
                    <a:pt x="17108" y="2236"/>
                    <a:pt x="17131" y="2236"/>
                  </a:cubicBezTo>
                  <a:cubicBezTo>
                    <a:pt x="17558" y="2247"/>
                    <a:pt x="17917" y="1921"/>
                    <a:pt x="17939" y="1495"/>
                  </a:cubicBezTo>
                  <a:cubicBezTo>
                    <a:pt x="17950" y="1068"/>
                    <a:pt x="17625" y="708"/>
                    <a:pt x="17198" y="686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118"/>
            <p:cNvSpPr/>
            <p:nvPr/>
          </p:nvSpPr>
          <p:spPr>
            <a:xfrm>
              <a:off x="4430075" y="1004400"/>
              <a:ext cx="320975" cy="96625"/>
            </a:xfrm>
            <a:custGeom>
              <a:rect b="b" l="l" r="r" t="t"/>
              <a:pathLst>
                <a:path extrusionOk="0" h="3865" w="12839">
                  <a:moveTo>
                    <a:pt x="12142" y="2269"/>
                  </a:moveTo>
                  <a:lnTo>
                    <a:pt x="236" y="12"/>
                  </a:lnTo>
                  <a:cubicBezTo>
                    <a:pt x="146" y="0"/>
                    <a:pt x="56" y="45"/>
                    <a:pt x="34" y="135"/>
                  </a:cubicBezTo>
                  <a:cubicBezTo>
                    <a:pt x="0" y="237"/>
                    <a:pt x="56" y="327"/>
                    <a:pt x="158" y="360"/>
                  </a:cubicBezTo>
                  <a:lnTo>
                    <a:pt x="11783" y="3764"/>
                  </a:lnTo>
                  <a:cubicBezTo>
                    <a:pt x="11805" y="3775"/>
                    <a:pt x="11839" y="3786"/>
                    <a:pt x="11862" y="3786"/>
                  </a:cubicBezTo>
                  <a:cubicBezTo>
                    <a:pt x="12277" y="3864"/>
                    <a:pt x="12681" y="3584"/>
                    <a:pt x="12761" y="3168"/>
                  </a:cubicBezTo>
                  <a:cubicBezTo>
                    <a:pt x="12839" y="2753"/>
                    <a:pt x="12569" y="2349"/>
                    <a:pt x="12142" y="2269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18"/>
            <p:cNvSpPr/>
            <p:nvPr/>
          </p:nvSpPr>
          <p:spPr>
            <a:xfrm>
              <a:off x="4420225" y="1018175"/>
              <a:ext cx="290125" cy="139000"/>
            </a:xfrm>
            <a:custGeom>
              <a:rect b="b" l="l" r="r" t="t"/>
              <a:pathLst>
                <a:path extrusionOk="0" h="5560" w="11605">
                  <a:moveTo>
                    <a:pt x="10998" y="3954"/>
                  </a:moveTo>
                  <a:lnTo>
                    <a:pt x="270" y="34"/>
                  </a:lnTo>
                  <a:cubicBezTo>
                    <a:pt x="180" y="0"/>
                    <a:pt x="91" y="34"/>
                    <a:pt x="46" y="123"/>
                  </a:cubicBezTo>
                  <a:cubicBezTo>
                    <a:pt x="1" y="202"/>
                    <a:pt x="35" y="315"/>
                    <a:pt x="125" y="360"/>
                  </a:cubicBezTo>
                  <a:lnTo>
                    <a:pt x="10391" y="5380"/>
                  </a:lnTo>
                  <a:cubicBezTo>
                    <a:pt x="10414" y="5392"/>
                    <a:pt x="10436" y="5403"/>
                    <a:pt x="10470" y="5414"/>
                  </a:cubicBezTo>
                  <a:cubicBezTo>
                    <a:pt x="10863" y="5560"/>
                    <a:pt x="11312" y="5347"/>
                    <a:pt x="11458" y="4953"/>
                  </a:cubicBezTo>
                  <a:cubicBezTo>
                    <a:pt x="11604" y="4549"/>
                    <a:pt x="11402" y="4100"/>
                    <a:pt x="10998" y="3954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118"/>
            <p:cNvSpPr/>
            <p:nvPr/>
          </p:nvSpPr>
          <p:spPr>
            <a:xfrm>
              <a:off x="4433450" y="918200"/>
              <a:ext cx="382200" cy="56750"/>
            </a:xfrm>
            <a:custGeom>
              <a:rect b="b" l="l" r="r" t="t"/>
              <a:pathLst>
                <a:path extrusionOk="0" h="2270" w="15288">
                  <a:moveTo>
                    <a:pt x="14355" y="56"/>
                  </a:moveTo>
                  <a:lnTo>
                    <a:pt x="157" y="1910"/>
                  </a:lnTo>
                  <a:cubicBezTo>
                    <a:pt x="68" y="1921"/>
                    <a:pt x="0" y="2011"/>
                    <a:pt x="0" y="2101"/>
                  </a:cubicBezTo>
                  <a:cubicBezTo>
                    <a:pt x="11" y="2202"/>
                    <a:pt x="90" y="2269"/>
                    <a:pt x="191" y="2269"/>
                  </a:cubicBezTo>
                  <a:lnTo>
                    <a:pt x="14501" y="1596"/>
                  </a:lnTo>
                  <a:cubicBezTo>
                    <a:pt x="14513" y="1596"/>
                    <a:pt x="14535" y="1596"/>
                    <a:pt x="14558" y="1584"/>
                  </a:cubicBezTo>
                  <a:cubicBezTo>
                    <a:pt x="14984" y="1528"/>
                    <a:pt x="15287" y="1146"/>
                    <a:pt x="15232" y="719"/>
                  </a:cubicBezTo>
                  <a:cubicBezTo>
                    <a:pt x="15175" y="293"/>
                    <a:pt x="14782" y="0"/>
                    <a:pt x="14355" y="56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118"/>
            <p:cNvSpPr/>
            <p:nvPr/>
          </p:nvSpPr>
          <p:spPr>
            <a:xfrm>
              <a:off x="4409300" y="833675"/>
              <a:ext cx="419825" cy="128625"/>
            </a:xfrm>
            <a:custGeom>
              <a:rect b="b" l="l" r="r" t="t"/>
              <a:pathLst>
                <a:path extrusionOk="0" h="5145" w="16793">
                  <a:moveTo>
                    <a:pt x="23" y="4987"/>
                  </a:moveTo>
                  <a:cubicBezTo>
                    <a:pt x="45" y="5089"/>
                    <a:pt x="146" y="5145"/>
                    <a:pt x="236" y="5122"/>
                  </a:cubicBezTo>
                  <a:lnTo>
                    <a:pt x="16096" y="1618"/>
                  </a:lnTo>
                  <a:cubicBezTo>
                    <a:pt x="16118" y="1607"/>
                    <a:pt x="16141" y="1607"/>
                    <a:pt x="16153" y="1607"/>
                  </a:cubicBezTo>
                  <a:cubicBezTo>
                    <a:pt x="16568" y="1483"/>
                    <a:pt x="16792" y="1045"/>
                    <a:pt x="16669" y="641"/>
                  </a:cubicBezTo>
                  <a:cubicBezTo>
                    <a:pt x="16557" y="225"/>
                    <a:pt x="16118" y="0"/>
                    <a:pt x="15714" y="124"/>
                  </a:cubicBezTo>
                  <a:lnTo>
                    <a:pt x="146" y="4785"/>
                  </a:lnTo>
                  <a:cubicBezTo>
                    <a:pt x="56" y="4808"/>
                    <a:pt x="0" y="4897"/>
                    <a:pt x="23" y="4987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118"/>
            <p:cNvSpPr/>
            <p:nvPr/>
          </p:nvSpPr>
          <p:spPr>
            <a:xfrm>
              <a:off x="4757775" y="1074050"/>
              <a:ext cx="43825" cy="43550"/>
            </a:xfrm>
            <a:custGeom>
              <a:rect b="b" l="l" r="r" t="t"/>
              <a:pathLst>
                <a:path extrusionOk="0" h="1742" w="1753">
                  <a:moveTo>
                    <a:pt x="944" y="34"/>
                  </a:moveTo>
                  <a:cubicBezTo>
                    <a:pt x="472" y="0"/>
                    <a:pt x="68" y="349"/>
                    <a:pt x="34" y="809"/>
                  </a:cubicBezTo>
                  <a:cubicBezTo>
                    <a:pt x="0" y="1270"/>
                    <a:pt x="349" y="1674"/>
                    <a:pt x="809" y="1707"/>
                  </a:cubicBezTo>
                  <a:cubicBezTo>
                    <a:pt x="1281" y="1742"/>
                    <a:pt x="1685" y="1393"/>
                    <a:pt x="1719" y="933"/>
                  </a:cubicBezTo>
                  <a:cubicBezTo>
                    <a:pt x="1753" y="472"/>
                    <a:pt x="1405" y="68"/>
                    <a:pt x="944" y="34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118"/>
            <p:cNvSpPr/>
            <p:nvPr/>
          </p:nvSpPr>
          <p:spPr>
            <a:xfrm>
              <a:off x="4716775" y="1138075"/>
              <a:ext cx="43550" cy="43550"/>
            </a:xfrm>
            <a:custGeom>
              <a:rect b="b" l="l" r="r" t="t"/>
              <a:pathLst>
                <a:path extrusionOk="0" h="1742" w="1742">
                  <a:moveTo>
                    <a:pt x="933" y="34"/>
                  </a:moveTo>
                  <a:cubicBezTo>
                    <a:pt x="472" y="0"/>
                    <a:pt x="68" y="349"/>
                    <a:pt x="35" y="809"/>
                  </a:cubicBezTo>
                  <a:cubicBezTo>
                    <a:pt x="0" y="1270"/>
                    <a:pt x="349" y="1674"/>
                    <a:pt x="809" y="1708"/>
                  </a:cubicBezTo>
                  <a:cubicBezTo>
                    <a:pt x="1270" y="1742"/>
                    <a:pt x="1674" y="1393"/>
                    <a:pt x="1708" y="933"/>
                  </a:cubicBezTo>
                  <a:cubicBezTo>
                    <a:pt x="1742" y="472"/>
                    <a:pt x="1393" y="68"/>
                    <a:pt x="933" y="34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118"/>
            <p:cNvSpPr/>
            <p:nvPr/>
          </p:nvSpPr>
          <p:spPr>
            <a:xfrm>
              <a:off x="4863925" y="1003825"/>
              <a:ext cx="43825" cy="43575"/>
            </a:xfrm>
            <a:custGeom>
              <a:rect b="b" l="l" r="r" t="t"/>
              <a:pathLst>
                <a:path extrusionOk="0" h="1743" w="1753">
                  <a:moveTo>
                    <a:pt x="944" y="35"/>
                  </a:moveTo>
                  <a:cubicBezTo>
                    <a:pt x="472" y="1"/>
                    <a:pt x="68" y="350"/>
                    <a:pt x="34" y="810"/>
                  </a:cubicBezTo>
                  <a:cubicBezTo>
                    <a:pt x="0" y="1271"/>
                    <a:pt x="349" y="1675"/>
                    <a:pt x="809" y="1708"/>
                  </a:cubicBezTo>
                  <a:cubicBezTo>
                    <a:pt x="1281" y="1742"/>
                    <a:pt x="1685" y="1394"/>
                    <a:pt x="1719" y="934"/>
                  </a:cubicBezTo>
                  <a:cubicBezTo>
                    <a:pt x="1753" y="473"/>
                    <a:pt x="1405" y="68"/>
                    <a:pt x="944" y="35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118"/>
            <p:cNvSpPr/>
            <p:nvPr/>
          </p:nvSpPr>
          <p:spPr>
            <a:xfrm>
              <a:off x="4822925" y="908350"/>
              <a:ext cx="43825" cy="43850"/>
            </a:xfrm>
            <a:custGeom>
              <a:rect b="b" l="l" r="r" t="t"/>
              <a:pathLst>
                <a:path extrusionOk="0" h="1754" w="1753">
                  <a:moveTo>
                    <a:pt x="933" y="35"/>
                  </a:moveTo>
                  <a:cubicBezTo>
                    <a:pt x="472" y="1"/>
                    <a:pt x="68" y="350"/>
                    <a:pt x="34" y="810"/>
                  </a:cubicBezTo>
                  <a:cubicBezTo>
                    <a:pt x="0" y="1281"/>
                    <a:pt x="349" y="1686"/>
                    <a:pt x="809" y="1720"/>
                  </a:cubicBezTo>
                  <a:cubicBezTo>
                    <a:pt x="1270" y="1753"/>
                    <a:pt x="1674" y="1405"/>
                    <a:pt x="1719" y="944"/>
                  </a:cubicBezTo>
                  <a:cubicBezTo>
                    <a:pt x="1753" y="484"/>
                    <a:pt x="1405" y="80"/>
                    <a:pt x="933" y="35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118"/>
            <p:cNvSpPr/>
            <p:nvPr/>
          </p:nvSpPr>
          <p:spPr>
            <a:xfrm>
              <a:off x="4835575" y="821300"/>
              <a:ext cx="43825" cy="43850"/>
            </a:xfrm>
            <a:custGeom>
              <a:rect b="b" l="l" r="r" t="t"/>
              <a:pathLst>
                <a:path extrusionOk="0" h="1754" w="1753">
                  <a:moveTo>
                    <a:pt x="932" y="35"/>
                  </a:moveTo>
                  <a:cubicBezTo>
                    <a:pt x="472" y="1"/>
                    <a:pt x="68" y="349"/>
                    <a:pt x="33" y="810"/>
                  </a:cubicBezTo>
                  <a:cubicBezTo>
                    <a:pt x="0" y="1281"/>
                    <a:pt x="348" y="1686"/>
                    <a:pt x="809" y="1720"/>
                  </a:cubicBezTo>
                  <a:cubicBezTo>
                    <a:pt x="1269" y="1753"/>
                    <a:pt x="1673" y="1405"/>
                    <a:pt x="1708" y="944"/>
                  </a:cubicBezTo>
                  <a:cubicBezTo>
                    <a:pt x="1752" y="473"/>
                    <a:pt x="1404" y="68"/>
                    <a:pt x="932" y="35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118"/>
            <p:cNvSpPr/>
            <p:nvPr/>
          </p:nvSpPr>
          <p:spPr>
            <a:xfrm>
              <a:off x="3840625" y="926625"/>
              <a:ext cx="449075" cy="56450"/>
            </a:xfrm>
            <a:custGeom>
              <a:rect b="b" l="l" r="r" t="t"/>
              <a:pathLst>
                <a:path extrusionOk="0" h="2258" w="17963">
                  <a:moveTo>
                    <a:pt x="764" y="1561"/>
                  </a:moveTo>
                  <a:lnTo>
                    <a:pt x="17760" y="2247"/>
                  </a:lnTo>
                  <a:cubicBezTo>
                    <a:pt x="17850" y="2258"/>
                    <a:pt x="17940" y="2190"/>
                    <a:pt x="17950" y="2090"/>
                  </a:cubicBezTo>
                  <a:cubicBezTo>
                    <a:pt x="17962" y="2000"/>
                    <a:pt x="17883" y="1910"/>
                    <a:pt x="17793" y="1898"/>
                  </a:cubicBezTo>
                  <a:lnTo>
                    <a:pt x="877" y="23"/>
                  </a:lnTo>
                  <a:lnTo>
                    <a:pt x="832" y="23"/>
                  </a:lnTo>
                  <a:cubicBezTo>
                    <a:pt x="405" y="0"/>
                    <a:pt x="46" y="337"/>
                    <a:pt x="23" y="753"/>
                  </a:cubicBezTo>
                  <a:cubicBezTo>
                    <a:pt x="1" y="1179"/>
                    <a:pt x="338" y="1551"/>
                    <a:pt x="764" y="1561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118"/>
            <p:cNvSpPr/>
            <p:nvPr/>
          </p:nvSpPr>
          <p:spPr>
            <a:xfrm>
              <a:off x="3937800" y="866525"/>
              <a:ext cx="321000" cy="96900"/>
            </a:xfrm>
            <a:custGeom>
              <a:rect b="b" l="l" r="r" t="t"/>
              <a:pathLst>
                <a:path extrusionOk="0" h="3876" w="12840">
                  <a:moveTo>
                    <a:pt x="697" y="1607"/>
                  </a:moveTo>
                  <a:lnTo>
                    <a:pt x="12615" y="3853"/>
                  </a:lnTo>
                  <a:cubicBezTo>
                    <a:pt x="12705" y="3875"/>
                    <a:pt x="12783" y="3820"/>
                    <a:pt x="12817" y="3730"/>
                  </a:cubicBezTo>
                  <a:cubicBezTo>
                    <a:pt x="12839" y="3640"/>
                    <a:pt x="12783" y="3539"/>
                    <a:pt x="12693" y="3505"/>
                  </a:cubicBezTo>
                  <a:lnTo>
                    <a:pt x="1056" y="101"/>
                  </a:lnTo>
                  <a:cubicBezTo>
                    <a:pt x="1034" y="91"/>
                    <a:pt x="1011" y="91"/>
                    <a:pt x="989" y="79"/>
                  </a:cubicBezTo>
                  <a:cubicBezTo>
                    <a:pt x="562" y="1"/>
                    <a:pt x="157" y="281"/>
                    <a:pt x="79" y="697"/>
                  </a:cubicBezTo>
                  <a:cubicBezTo>
                    <a:pt x="0" y="1124"/>
                    <a:pt x="281" y="1528"/>
                    <a:pt x="697" y="1607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118"/>
            <p:cNvSpPr/>
            <p:nvPr/>
          </p:nvSpPr>
          <p:spPr>
            <a:xfrm>
              <a:off x="3978525" y="810625"/>
              <a:ext cx="290100" cy="138750"/>
            </a:xfrm>
            <a:custGeom>
              <a:rect b="b" l="l" r="r" t="t"/>
              <a:pathLst>
                <a:path extrusionOk="0" h="5550" w="11604">
                  <a:moveTo>
                    <a:pt x="618" y="1596"/>
                  </a:moveTo>
                  <a:lnTo>
                    <a:pt x="11345" y="5527"/>
                  </a:lnTo>
                  <a:cubicBezTo>
                    <a:pt x="11423" y="5550"/>
                    <a:pt x="11525" y="5517"/>
                    <a:pt x="11570" y="5438"/>
                  </a:cubicBezTo>
                  <a:cubicBezTo>
                    <a:pt x="11603" y="5348"/>
                    <a:pt x="11570" y="5235"/>
                    <a:pt x="11480" y="5202"/>
                  </a:cubicBezTo>
                  <a:lnTo>
                    <a:pt x="1213" y="170"/>
                  </a:lnTo>
                  <a:cubicBezTo>
                    <a:pt x="1191" y="158"/>
                    <a:pt x="1169" y="147"/>
                    <a:pt x="1146" y="147"/>
                  </a:cubicBezTo>
                  <a:cubicBezTo>
                    <a:pt x="742" y="1"/>
                    <a:pt x="303" y="203"/>
                    <a:pt x="158" y="608"/>
                  </a:cubicBezTo>
                  <a:cubicBezTo>
                    <a:pt x="0" y="1001"/>
                    <a:pt x="213" y="1450"/>
                    <a:pt x="618" y="1596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118"/>
            <p:cNvSpPr/>
            <p:nvPr/>
          </p:nvSpPr>
          <p:spPr>
            <a:xfrm>
              <a:off x="3873500" y="992600"/>
              <a:ext cx="382200" cy="56750"/>
            </a:xfrm>
            <a:custGeom>
              <a:rect b="b" l="l" r="r" t="t"/>
              <a:pathLst>
                <a:path extrusionOk="0" h="2270" w="15288">
                  <a:moveTo>
                    <a:pt x="921" y="2225"/>
                  </a:moveTo>
                  <a:lnTo>
                    <a:pt x="15119" y="360"/>
                  </a:lnTo>
                  <a:cubicBezTo>
                    <a:pt x="15209" y="349"/>
                    <a:pt x="15287" y="270"/>
                    <a:pt x="15277" y="180"/>
                  </a:cubicBezTo>
                  <a:cubicBezTo>
                    <a:pt x="15277" y="80"/>
                    <a:pt x="15187" y="1"/>
                    <a:pt x="15097" y="1"/>
                  </a:cubicBezTo>
                  <a:lnTo>
                    <a:pt x="787" y="686"/>
                  </a:lnTo>
                  <a:lnTo>
                    <a:pt x="719" y="686"/>
                  </a:lnTo>
                  <a:cubicBezTo>
                    <a:pt x="303" y="742"/>
                    <a:pt x="0" y="1136"/>
                    <a:pt x="56" y="1551"/>
                  </a:cubicBezTo>
                  <a:cubicBezTo>
                    <a:pt x="113" y="1978"/>
                    <a:pt x="495" y="2270"/>
                    <a:pt x="921" y="2225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118"/>
            <p:cNvSpPr/>
            <p:nvPr/>
          </p:nvSpPr>
          <p:spPr>
            <a:xfrm>
              <a:off x="3859725" y="1005250"/>
              <a:ext cx="419850" cy="128900"/>
            </a:xfrm>
            <a:custGeom>
              <a:rect b="b" l="l" r="r" t="t"/>
              <a:pathLst>
                <a:path extrusionOk="0" h="5156" w="16794">
                  <a:moveTo>
                    <a:pt x="16771" y="158"/>
                  </a:moveTo>
                  <a:cubicBezTo>
                    <a:pt x="16749" y="68"/>
                    <a:pt x="16659" y="1"/>
                    <a:pt x="16557" y="23"/>
                  </a:cubicBezTo>
                  <a:lnTo>
                    <a:pt x="697" y="3528"/>
                  </a:lnTo>
                  <a:cubicBezTo>
                    <a:pt x="686" y="3538"/>
                    <a:pt x="664" y="3538"/>
                    <a:pt x="641" y="3550"/>
                  </a:cubicBezTo>
                  <a:cubicBezTo>
                    <a:pt x="237" y="3673"/>
                    <a:pt x="0" y="4100"/>
                    <a:pt x="125" y="4504"/>
                  </a:cubicBezTo>
                  <a:cubicBezTo>
                    <a:pt x="248" y="4920"/>
                    <a:pt x="674" y="5156"/>
                    <a:pt x="1091" y="5033"/>
                  </a:cubicBezTo>
                  <a:lnTo>
                    <a:pt x="16647" y="371"/>
                  </a:lnTo>
                  <a:cubicBezTo>
                    <a:pt x="16737" y="338"/>
                    <a:pt x="16794" y="248"/>
                    <a:pt x="16771" y="158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118"/>
            <p:cNvSpPr/>
            <p:nvPr/>
          </p:nvSpPr>
          <p:spPr>
            <a:xfrm>
              <a:off x="3887525" y="849950"/>
              <a:ext cx="43550" cy="43825"/>
            </a:xfrm>
            <a:custGeom>
              <a:rect b="b" l="l" r="r" t="t"/>
              <a:pathLst>
                <a:path extrusionOk="0" h="1753" w="1742">
                  <a:moveTo>
                    <a:pt x="810" y="1708"/>
                  </a:moveTo>
                  <a:cubicBezTo>
                    <a:pt x="1270" y="1753"/>
                    <a:pt x="1674" y="1405"/>
                    <a:pt x="1708" y="933"/>
                  </a:cubicBezTo>
                  <a:cubicBezTo>
                    <a:pt x="1742" y="472"/>
                    <a:pt x="1394" y="68"/>
                    <a:pt x="933" y="35"/>
                  </a:cubicBezTo>
                  <a:cubicBezTo>
                    <a:pt x="473" y="1"/>
                    <a:pt x="68" y="349"/>
                    <a:pt x="34" y="809"/>
                  </a:cubicBezTo>
                  <a:cubicBezTo>
                    <a:pt x="1" y="1270"/>
                    <a:pt x="349" y="1675"/>
                    <a:pt x="810" y="1708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118"/>
            <p:cNvSpPr/>
            <p:nvPr/>
          </p:nvSpPr>
          <p:spPr>
            <a:xfrm>
              <a:off x="3928525" y="785925"/>
              <a:ext cx="43850" cy="43825"/>
            </a:xfrm>
            <a:custGeom>
              <a:rect b="b" l="l" r="r" t="t"/>
              <a:pathLst>
                <a:path extrusionOk="0" h="1753" w="1754">
                  <a:moveTo>
                    <a:pt x="810" y="1720"/>
                  </a:moveTo>
                  <a:cubicBezTo>
                    <a:pt x="1281" y="1753"/>
                    <a:pt x="1686" y="1405"/>
                    <a:pt x="1719" y="933"/>
                  </a:cubicBezTo>
                  <a:cubicBezTo>
                    <a:pt x="1753" y="472"/>
                    <a:pt x="1405" y="68"/>
                    <a:pt x="944" y="35"/>
                  </a:cubicBezTo>
                  <a:cubicBezTo>
                    <a:pt x="473" y="0"/>
                    <a:pt x="68" y="349"/>
                    <a:pt x="34" y="809"/>
                  </a:cubicBezTo>
                  <a:cubicBezTo>
                    <a:pt x="1" y="1270"/>
                    <a:pt x="349" y="1675"/>
                    <a:pt x="810" y="1720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118"/>
            <p:cNvSpPr/>
            <p:nvPr/>
          </p:nvSpPr>
          <p:spPr>
            <a:xfrm>
              <a:off x="3781400" y="920150"/>
              <a:ext cx="43525" cy="43825"/>
            </a:xfrm>
            <a:custGeom>
              <a:rect b="b" l="l" r="r" t="t"/>
              <a:pathLst>
                <a:path extrusionOk="0" h="1753" w="1741">
                  <a:moveTo>
                    <a:pt x="809" y="1720"/>
                  </a:moveTo>
                  <a:cubicBezTo>
                    <a:pt x="1269" y="1753"/>
                    <a:pt x="1673" y="1405"/>
                    <a:pt x="1707" y="933"/>
                  </a:cubicBezTo>
                  <a:cubicBezTo>
                    <a:pt x="1741" y="472"/>
                    <a:pt x="1404" y="68"/>
                    <a:pt x="932" y="35"/>
                  </a:cubicBezTo>
                  <a:cubicBezTo>
                    <a:pt x="472" y="1"/>
                    <a:pt x="67" y="349"/>
                    <a:pt x="33" y="809"/>
                  </a:cubicBezTo>
                  <a:cubicBezTo>
                    <a:pt x="0" y="1270"/>
                    <a:pt x="348" y="1675"/>
                    <a:pt x="809" y="1720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118"/>
            <p:cNvSpPr/>
            <p:nvPr/>
          </p:nvSpPr>
          <p:spPr>
            <a:xfrm>
              <a:off x="3822400" y="1015350"/>
              <a:ext cx="43825" cy="43850"/>
            </a:xfrm>
            <a:custGeom>
              <a:rect b="b" l="l" r="r" t="t"/>
              <a:pathLst>
                <a:path extrusionOk="0" h="1754" w="1753">
                  <a:moveTo>
                    <a:pt x="809" y="1719"/>
                  </a:moveTo>
                  <a:cubicBezTo>
                    <a:pt x="1269" y="1753"/>
                    <a:pt x="1673" y="1405"/>
                    <a:pt x="1707" y="945"/>
                  </a:cubicBezTo>
                  <a:cubicBezTo>
                    <a:pt x="1752" y="484"/>
                    <a:pt x="1404" y="79"/>
                    <a:pt x="932" y="34"/>
                  </a:cubicBezTo>
                  <a:cubicBezTo>
                    <a:pt x="472" y="1"/>
                    <a:pt x="67" y="349"/>
                    <a:pt x="33" y="821"/>
                  </a:cubicBezTo>
                  <a:cubicBezTo>
                    <a:pt x="0" y="1281"/>
                    <a:pt x="348" y="1686"/>
                    <a:pt x="809" y="1719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118"/>
            <p:cNvSpPr/>
            <p:nvPr/>
          </p:nvSpPr>
          <p:spPr>
            <a:xfrm>
              <a:off x="3809750" y="1102425"/>
              <a:ext cx="43825" cy="43825"/>
            </a:xfrm>
            <a:custGeom>
              <a:rect b="b" l="l" r="r" t="t"/>
              <a:pathLst>
                <a:path extrusionOk="0" h="1753" w="1753">
                  <a:moveTo>
                    <a:pt x="933" y="45"/>
                  </a:moveTo>
                  <a:cubicBezTo>
                    <a:pt x="472" y="0"/>
                    <a:pt x="67" y="348"/>
                    <a:pt x="34" y="820"/>
                  </a:cubicBezTo>
                  <a:cubicBezTo>
                    <a:pt x="0" y="1281"/>
                    <a:pt x="349" y="1685"/>
                    <a:pt x="809" y="1718"/>
                  </a:cubicBezTo>
                  <a:cubicBezTo>
                    <a:pt x="1270" y="1752"/>
                    <a:pt x="1674" y="1404"/>
                    <a:pt x="1719" y="944"/>
                  </a:cubicBezTo>
                  <a:cubicBezTo>
                    <a:pt x="1752" y="483"/>
                    <a:pt x="1405" y="78"/>
                    <a:pt x="933" y="45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4" name="Google Shape;1024;p118"/>
          <p:cNvGrpSpPr/>
          <p:nvPr/>
        </p:nvGrpSpPr>
        <p:grpSpPr>
          <a:xfrm>
            <a:off x="6485865" y="2172148"/>
            <a:ext cx="1235043" cy="1052045"/>
            <a:chOff x="3781400" y="429575"/>
            <a:chExt cx="1126350" cy="1108700"/>
          </a:xfrm>
        </p:grpSpPr>
        <p:sp>
          <p:nvSpPr>
            <p:cNvPr id="1025" name="Google Shape;1025;p118"/>
            <p:cNvSpPr/>
            <p:nvPr/>
          </p:nvSpPr>
          <p:spPr>
            <a:xfrm>
              <a:off x="4104600" y="527875"/>
              <a:ext cx="218775" cy="407200"/>
            </a:xfrm>
            <a:custGeom>
              <a:rect b="b" l="l" r="r" t="t"/>
              <a:pathLst>
                <a:path extrusionOk="0" h="16288" w="8751">
                  <a:moveTo>
                    <a:pt x="8627" y="16243"/>
                  </a:moveTo>
                  <a:cubicBezTo>
                    <a:pt x="8717" y="16208"/>
                    <a:pt x="8751" y="16096"/>
                    <a:pt x="8706" y="16006"/>
                  </a:cubicBezTo>
                  <a:lnTo>
                    <a:pt x="1585" y="562"/>
                  </a:lnTo>
                  <a:cubicBezTo>
                    <a:pt x="1585" y="550"/>
                    <a:pt x="1573" y="528"/>
                    <a:pt x="1562" y="517"/>
                  </a:cubicBezTo>
                  <a:cubicBezTo>
                    <a:pt x="1360" y="135"/>
                    <a:pt x="888" y="0"/>
                    <a:pt x="517" y="202"/>
                  </a:cubicBezTo>
                  <a:cubicBezTo>
                    <a:pt x="135" y="415"/>
                    <a:pt x="0" y="887"/>
                    <a:pt x="203" y="1258"/>
                  </a:cubicBezTo>
                  <a:lnTo>
                    <a:pt x="8392" y="16175"/>
                  </a:lnTo>
                  <a:cubicBezTo>
                    <a:pt x="8436" y="16253"/>
                    <a:pt x="8537" y="16287"/>
                    <a:pt x="8627" y="16243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118"/>
            <p:cNvSpPr/>
            <p:nvPr/>
          </p:nvSpPr>
          <p:spPr>
            <a:xfrm>
              <a:off x="4205975" y="582050"/>
              <a:ext cx="118250" cy="315950"/>
            </a:xfrm>
            <a:custGeom>
              <a:rect b="b" l="l" r="r" t="t"/>
              <a:pathLst>
                <a:path extrusionOk="0" h="12638" w="4730">
                  <a:moveTo>
                    <a:pt x="4584" y="12615"/>
                  </a:moveTo>
                  <a:cubicBezTo>
                    <a:pt x="4673" y="12593"/>
                    <a:pt x="4729" y="12491"/>
                    <a:pt x="4707" y="12401"/>
                  </a:cubicBezTo>
                  <a:lnTo>
                    <a:pt x="1618" y="675"/>
                  </a:lnTo>
                  <a:cubicBezTo>
                    <a:pt x="1618" y="652"/>
                    <a:pt x="1607" y="630"/>
                    <a:pt x="1596" y="607"/>
                  </a:cubicBezTo>
                  <a:cubicBezTo>
                    <a:pt x="1449" y="203"/>
                    <a:pt x="1000" y="1"/>
                    <a:pt x="607" y="147"/>
                  </a:cubicBezTo>
                  <a:cubicBezTo>
                    <a:pt x="203" y="293"/>
                    <a:pt x="1" y="742"/>
                    <a:pt x="146" y="1146"/>
                  </a:cubicBezTo>
                  <a:lnTo>
                    <a:pt x="4370" y="12503"/>
                  </a:lnTo>
                  <a:cubicBezTo>
                    <a:pt x="4404" y="12593"/>
                    <a:pt x="4494" y="12638"/>
                    <a:pt x="4584" y="12615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118"/>
            <p:cNvSpPr/>
            <p:nvPr/>
          </p:nvSpPr>
          <p:spPr>
            <a:xfrm>
              <a:off x="4275625" y="484625"/>
              <a:ext cx="122450" cy="429375"/>
            </a:xfrm>
            <a:custGeom>
              <a:rect b="b" l="l" r="r" t="t"/>
              <a:pathLst>
                <a:path extrusionOk="0" h="17175" w="4898">
                  <a:moveTo>
                    <a:pt x="2449" y="16568"/>
                  </a:moveTo>
                  <a:cubicBezTo>
                    <a:pt x="2482" y="16557"/>
                    <a:pt x="2517" y="16535"/>
                    <a:pt x="2539" y="16512"/>
                  </a:cubicBezTo>
                  <a:lnTo>
                    <a:pt x="2517" y="16972"/>
                  </a:lnTo>
                  <a:cubicBezTo>
                    <a:pt x="2517" y="17062"/>
                    <a:pt x="2584" y="17152"/>
                    <a:pt x="2674" y="17164"/>
                  </a:cubicBezTo>
                  <a:cubicBezTo>
                    <a:pt x="2774" y="17175"/>
                    <a:pt x="2864" y="17107"/>
                    <a:pt x="2876" y="17007"/>
                  </a:cubicBezTo>
                  <a:lnTo>
                    <a:pt x="4875" y="887"/>
                  </a:lnTo>
                  <a:lnTo>
                    <a:pt x="4875" y="832"/>
                  </a:lnTo>
                  <a:cubicBezTo>
                    <a:pt x="4898" y="405"/>
                    <a:pt x="4572" y="34"/>
                    <a:pt x="4145" y="11"/>
                  </a:cubicBezTo>
                  <a:cubicBezTo>
                    <a:pt x="3718" y="0"/>
                    <a:pt x="3359" y="326"/>
                    <a:pt x="3336" y="752"/>
                  </a:cubicBezTo>
                  <a:lnTo>
                    <a:pt x="2572" y="15928"/>
                  </a:lnTo>
                  <a:lnTo>
                    <a:pt x="1606" y="4988"/>
                  </a:lnTo>
                  <a:cubicBezTo>
                    <a:pt x="1606" y="4965"/>
                    <a:pt x="1606" y="4931"/>
                    <a:pt x="1595" y="4909"/>
                  </a:cubicBezTo>
                  <a:cubicBezTo>
                    <a:pt x="1516" y="4493"/>
                    <a:pt x="1112" y="4212"/>
                    <a:pt x="697" y="4291"/>
                  </a:cubicBezTo>
                  <a:cubicBezTo>
                    <a:pt x="270" y="4381"/>
                    <a:pt x="0" y="4785"/>
                    <a:pt x="79" y="5201"/>
                  </a:cubicBezTo>
                  <a:lnTo>
                    <a:pt x="2258" y="16422"/>
                  </a:lnTo>
                  <a:cubicBezTo>
                    <a:pt x="2269" y="16512"/>
                    <a:pt x="2359" y="16568"/>
                    <a:pt x="2449" y="16568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118"/>
            <p:cNvSpPr/>
            <p:nvPr/>
          </p:nvSpPr>
          <p:spPr>
            <a:xfrm>
              <a:off x="4051525" y="599475"/>
              <a:ext cx="238425" cy="316200"/>
            </a:xfrm>
            <a:custGeom>
              <a:rect b="b" l="l" r="r" t="t"/>
              <a:pathLst>
                <a:path extrusionOk="0" h="12648" w="9537">
                  <a:moveTo>
                    <a:pt x="393" y="270"/>
                  </a:moveTo>
                  <a:cubicBezTo>
                    <a:pt x="57" y="539"/>
                    <a:pt x="1" y="1023"/>
                    <a:pt x="270" y="1360"/>
                  </a:cubicBezTo>
                  <a:lnTo>
                    <a:pt x="9189" y="12558"/>
                  </a:lnTo>
                  <a:cubicBezTo>
                    <a:pt x="9245" y="12625"/>
                    <a:pt x="9357" y="12648"/>
                    <a:pt x="9425" y="12592"/>
                  </a:cubicBezTo>
                  <a:cubicBezTo>
                    <a:pt x="9514" y="12536"/>
                    <a:pt x="9537" y="12435"/>
                    <a:pt x="9481" y="12345"/>
                  </a:cubicBezTo>
                  <a:lnTo>
                    <a:pt x="1517" y="449"/>
                  </a:lnTo>
                  <a:cubicBezTo>
                    <a:pt x="1506" y="427"/>
                    <a:pt x="1494" y="404"/>
                    <a:pt x="1472" y="394"/>
                  </a:cubicBezTo>
                  <a:cubicBezTo>
                    <a:pt x="1214" y="57"/>
                    <a:pt x="720" y="0"/>
                    <a:pt x="393" y="270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118"/>
            <p:cNvSpPr/>
            <p:nvPr/>
          </p:nvSpPr>
          <p:spPr>
            <a:xfrm>
              <a:off x="3973725" y="632050"/>
              <a:ext cx="317075" cy="310600"/>
            </a:xfrm>
            <a:custGeom>
              <a:rect b="b" l="l" r="r" t="t"/>
              <a:pathLst>
                <a:path extrusionOk="0" h="12424" w="12683">
                  <a:moveTo>
                    <a:pt x="293" y="337"/>
                  </a:moveTo>
                  <a:cubicBezTo>
                    <a:pt x="1" y="652"/>
                    <a:pt x="23" y="1146"/>
                    <a:pt x="338" y="1438"/>
                  </a:cubicBezTo>
                  <a:lnTo>
                    <a:pt x="12368" y="12356"/>
                  </a:lnTo>
                  <a:cubicBezTo>
                    <a:pt x="12436" y="12423"/>
                    <a:pt x="12537" y="12423"/>
                    <a:pt x="12604" y="12356"/>
                  </a:cubicBezTo>
                  <a:cubicBezTo>
                    <a:pt x="12683" y="12288"/>
                    <a:pt x="12683" y="12176"/>
                    <a:pt x="12616" y="12098"/>
                  </a:cubicBezTo>
                  <a:lnTo>
                    <a:pt x="1416" y="326"/>
                  </a:lnTo>
                  <a:lnTo>
                    <a:pt x="1383" y="292"/>
                  </a:lnTo>
                  <a:cubicBezTo>
                    <a:pt x="1068" y="0"/>
                    <a:pt x="574" y="22"/>
                    <a:pt x="293" y="337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118"/>
            <p:cNvSpPr/>
            <p:nvPr/>
          </p:nvSpPr>
          <p:spPr>
            <a:xfrm>
              <a:off x="4191650" y="529250"/>
              <a:ext cx="48050" cy="48075"/>
            </a:xfrm>
            <a:custGeom>
              <a:rect b="b" l="l" r="r" t="t"/>
              <a:pathLst>
                <a:path extrusionOk="0" h="1923" w="1922">
                  <a:moveTo>
                    <a:pt x="1348" y="1708"/>
                  </a:moveTo>
                  <a:cubicBezTo>
                    <a:pt x="1764" y="1506"/>
                    <a:pt x="1922" y="1001"/>
                    <a:pt x="1719" y="585"/>
                  </a:cubicBezTo>
                  <a:cubicBezTo>
                    <a:pt x="1506" y="170"/>
                    <a:pt x="1001" y="1"/>
                    <a:pt x="585" y="203"/>
                  </a:cubicBezTo>
                  <a:cubicBezTo>
                    <a:pt x="169" y="417"/>
                    <a:pt x="0" y="922"/>
                    <a:pt x="214" y="1338"/>
                  </a:cubicBezTo>
                  <a:cubicBezTo>
                    <a:pt x="427" y="1753"/>
                    <a:pt x="933" y="1922"/>
                    <a:pt x="1348" y="1708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118"/>
            <p:cNvSpPr/>
            <p:nvPr/>
          </p:nvSpPr>
          <p:spPr>
            <a:xfrm>
              <a:off x="4267750" y="5315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337" y="1708"/>
                  </a:moveTo>
                  <a:cubicBezTo>
                    <a:pt x="1753" y="1506"/>
                    <a:pt x="1921" y="989"/>
                    <a:pt x="1719" y="574"/>
                  </a:cubicBezTo>
                  <a:cubicBezTo>
                    <a:pt x="1506" y="170"/>
                    <a:pt x="1000" y="1"/>
                    <a:pt x="585" y="203"/>
                  </a:cubicBezTo>
                  <a:cubicBezTo>
                    <a:pt x="169" y="417"/>
                    <a:pt x="1" y="922"/>
                    <a:pt x="214" y="1338"/>
                  </a:cubicBezTo>
                  <a:cubicBezTo>
                    <a:pt x="416" y="1753"/>
                    <a:pt x="922" y="1922"/>
                    <a:pt x="1337" y="1708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118"/>
            <p:cNvSpPr/>
            <p:nvPr/>
          </p:nvSpPr>
          <p:spPr>
            <a:xfrm>
              <a:off x="4076800" y="4745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337" y="1719"/>
                  </a:moveTo>
                  <a:cubicBezTo>
                    <a:pt x="1753" y="1506"/>
                    <a:pt x="1921" y="1000"/>
                    <a:pt x="1719" y="585"/>
                  </a:cubicBezTo>
                  <a:cubicBezTo>
                    <a:pt x="1506" y="169"/>
                    <a:pt x="1000" y="1"/>
                    <a:pt x="585" y="214"/>
                  </a:cubicBezTo>
                  <a:cubicBezTo>
                    <a:pt x="169" y="428"/>
                    <a:pt x="1" y="933"/>
                    <a:pt x="214" y="1349"/>
                  </a:cubicBezTo>
                  <a:cubicBezTo>
                    <a:pt x="416" y="1764"/>
                    <a:pt x="922" y="1921"/>
                    <a:pt x="1337" y="1719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118"/>
            <p:cNvSpPr/>
            <p:nvPr/>
          </p:nvSpPr>
          <p:spPr>
            <a:xfrm>
              <a:off x="4016425" y="559025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337" y="1708"/>
                  </a:moveTo>
                  <a:cubicBezTo>
                    <a:pt x="1753" y="1495"/>
                    <a:pt x="1922" y="989"/>
                    <a:pt x="1708" y="574"/>
                  </a:cubicBezTo>
                  <a:cubicBezTo>
                    <a:pt x="1505" y="158"/>
                    <a:pt x="1000" y="1"/>
                    <a:pt x="584" y="203"/>
                  </a:cubicBezTo>
                  <a:cubicBezTo>
                    <a:pt x="169" y="417"/>
                    <a:pt x="0" y="922"/>
                    <a:pt x="202" y="1338"/>
                  </a:cubicBezTo>
                  <a:cubicBezTo>
                    <a:pt x="416" y="1753"/>
                    <a:pt x="921" y="1922"/>
                    <a:pt x="1337" y="1708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118"/>
            <p:cNvSpPr/>
            <p:nvPr/>
          </p:nvSpPr>
          <p:spPr>
            <a:xfrm>
              <a:off x="3935275" y="593025"/>
              <a:ext cx="48025" cy="48025"/>
            </a:xfrm>
            <a:custGeom>
              <a:rect b="b" l="l" r="r" t="t"/>
              <a:pathLst>
                <a:path extrusionOk="0" h="1921" w="1921">
                  <a:moveTo>
                    <a:pt x="1337" y="1718"/>
                  </a:moveTo>
                  <a:cubicBezTo>
                    <a:pt x="1753" y="1505"/>
                    <a:pt x="1921" y="999"/>
                    <a:pt x="1719" y="584"/>
                  </a:cubicBezTo>
                  <a:cubicBezTo>
                    <a:pt x="1506" y="168"/>
                    <a:pt x="1000" y="0"/>
                    <a:pt x="585" y="213"/>
                  </a:cubicBezTo>
                  <a:cubicBezTo>
                    <a:pt x="169" y="427"/>
                    <a:pt x="1" y="932"/>
                    <a:pt x="213" y="1348"/>
                  </a:cubicBezTo>
                  <a:cubicBezTo>
                    <a:pt x="416" y="1752"/>
                    <a:pt x="922" y="1920"/>
                    <a:pt x="1337" y="1718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118"/>
            <p:cNvSpPr/>
            <p:nvPr/>
          </p:nvSpPr>
          <p:spPr>
            <a:xfrm>
              <a:off x="4365750" y="1032775"/>
              <a:ext cx="218500" cy="406900"/>
            </a:xfrm>
            <a:custGeom>
              <a:rect b="b" l="l" r="r" t="t"/>
              <a:pathLst>
                <a:path extrusionOk="0" h="16276" w="8740">
                  <a:moveTo>
                    <a:pt x="7179" y="15771"/>
                  </a:moveTo>
                  <a:cubicBezTo>
                    <a:pt x="7392" y="16141"/>
                    <a:pt x="7863" y="16276"/>
                    <a:pt x="8235" y="16074"/>
                  </a:cubicBezTo>
                  <a:cubicBezTo>
                    <a:pt x="8605" y="15872"/>
                    <a:pt x="8740" y="15400"/>
                    <a:pt x="8537" y="15018"/>
                  </a:cubicBezTo>
                  <a:lnTo>
                    <a:pt x="349" y="113"/>
                  </a:lnTo>
                  <a:cubicBezTo>
                    <a:pt x="304" y="34"/>
                    <a:pt x="214" y="0"/>
                    <a:pt x="125" y="34"/>
                  </a:cubicBezTo>
                  <a:cubicBezTo>
                    <a:pt x="35" y="79"/>
                    <a:pt x="1" y="180"/>
                    <a:pt x="35" y="270"/>
                  </a:cubicBezTo>
                  <a:lnTo>
                    <a:pt x="7156" y="15714"/>
                  </a:lnTo>
                  <a:cubicBezTo>
                    <a:pt x="7167" y="15737"/>
                    <a:pt x="7179" y="15749"/>
                    <a:pt x="7179" y="15771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118"/>
            <p:cNvSpPr/>
            <p:nvPr/>
          </p:nvSpPr>
          <p:spPr>
            <a:xfrm>
              <a:off x="4364625" y="1069550"/>
              <a:ext cx="118525" cy="316225"/>
            </a:xfrm>
            <a:custGeom>
              <a:rect b="b" l="l" r="r" t="t"/>
              <a:pathLst>
                <a:path extrusionOk="0" h="12649" w="4741">
                  <a:moveTo>
                    <a:pt x="158" y="23"/>
                  </a:moveTo>
                  <a:cubicBezTo>
                    <a:pt x="57" y="45"/>
                    <a:pt x="1" y="147"/>
                    <a:pt x="23" y="248"/>
                  </a:cubicBezTo>
                  <a:lnTo>
                    <a:pt x="3113" y="11964"/>
                  </a:lnTo>
                  <a:cubicBezTo>
                    <a:pt x="3123" y="11986"/>
                    <a:pt x="3123" y="12019"/>
                    <a:pt x="3135" y="12042"/>
                  </a:cubicBezTo>
                  <a:cubicBezTo>
                    <a:pt x="3281" y="12435"/>
                    <a:pt x="3730" y="12648"/>
                    <a:pt x="4134" y="12491"/>
                  </a:cubicBezTo>
                  <a:cubicBezTo>
                    <a:pt x="4528" y="12345"/>
                    <a:pt x="4741" y="11896"/>
                    <a:pt x="4584" y="11503"/>
                  </a:cubicBezTo>
                  <a:lnTo>
                    <a:pt x="372" y="135"/>
                  </a:lnTo>
                  <a:cubicBezTo>
                    <a:pt x="338" y="45"/>
                    <a:pt x="248" y="0"/>
                    <a:pt x="158" y="23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118"/>
            <p:cNvSpPr/>
            <p:nvPr/>
          </p:nvSpPr>
          <p:spPr>
            <a:xfrm>
              <a:off x="4290775" y="1053550"/>
              <a:ext cx="122750" cy="429675"/>
            </a:xfrm>
            <a:custGeom>
              <a:rect b="b" l="l" r="r" t="t"/>
              <a:pathLst>
                <a:path extrusionOk="0" h="17187" w="4910">
                  <a:moveTo>
                    <a:pt x="2460" y="618"/>
                  </a:moveTo>
                  <a:cubicBezTo>
                    <a:pt x="2416" y="618"/>
                    <a:pt x="2393" y="640"/>
                    <a:pt x="2360" y="663"/>
                  </a:cubicBezTo>
                  <a:lnTo>
                    <a:pt x="2382" y="203"/>
                  </a:lnTo>
                  <a:cubicBezTo>
                    <a:pt x="2393" y="113"/>
                    <a:pt x="2326" y="34"/>
                    <a:pt x="2236" y="11"/>
                  </a:cubicBezTo>
                  <a:cubicBezTo>
                    <a:pt x="2135" y="1"/>
                    <a:pt x="2045" y="79"/>
                    <a:pt x="2034" y="169"/>
                  </a:cubicBezTo>
                  <a:lnTo>
                    <a:pt x="34" y="16299"/>
                  </a:lnTo>
                  <a:cubicBezTo>
                    <a:pt x="23" y="16310"/>
                    <a:pt x="23" y="16333"/>
                    <a:pt x="23" y="16355"/>
                  </a:cubicBezTo>
                  <a:cubicBezTo>
                    <a:pt x="1" y="16782"/>
                    <a:pt x="326" y="17142"/>
                    <a:pt x="753" y="17164"/>
                  </a:cubicBezTo>
                  <a:cubicBezTo>
                    <a:pt x="1180" y="17186"/>
                    <a:pt x="1551" y="16860"/>
                    <a:pt x="1574" y="16433"/>
                  </a:cubicBezTo>
                  <a:lnTo>
                    <a:pt x="2337" y="1247"/>
                  </a:lnTo>
                  <a:lnTo>
                    <a:pt x="3292" y="12188"/>
                  </a:lnTo>
                  <a:cubicBezTo>
                    <a:pt x="3292" y="12222"/>
                    <a:pt x="3303" y="12244"/>
                    <a:pt x="3303" y="12267"/>
                  </a:cubicBezTo>
                  <a:cubicBezTo>
                    <a:pt x="3382" y="12693"/>
                    <a:pt x="3798" y="12963"/>
                    <a:pt x="4213" y="12884"/>
                  </a:cubicBezTo>
                  <a:cubicBezTo>
                    <a:pt x="4629" y="12806"/>
                    <a:pt x="4909" y="12401"/>
                    <a:pt x="4819" y="11975"/>
                  </a:cubicBezTo>
                  <a:lnTo>
                    <a:pt x="2652" y="753"/>
                  </a:lnTo>
                  <a:cubicBezTo>
                    <a:pt x="2629" y="675"/>
                    <a:pt x="2550" y="607"/>
                    <a:pt x="2460" y="618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118"/>
            <p:cNvSpPr/>
            <p:nvPr/>
          </p:nvSpPr>
          <p:spPr>
            <a:xfrm>
              <a:off x="4399175" y="1051875"/>
              <a:ext cx="238150" cy="316225"/>
            </a:xfrm>
            <a:custGeom>
              <a:rect b="b" l="l" r="r" t="t"/>
              <a:pathLst>
                <a:path extrusionOk="0" h="12649" w="9526">
                  <a:moveTo>
                    <a:pt x="9144" y="12379"/>
                  </a:moveTo>
                  <a:cubicBezTo>
                    <a:pt x="9481" y="12120"/>
                    <a:pt x="9526" y="11626"/>
                    <a:pt x="9267" y="11300"/>
                  </a:cubicBezTo>
                  <a:lnTo>
                    <a:pt x="338" y="90"/>
                  </a:lnTo>
                  <a:cubicBezTo>
                    <a:pt x="281" y="23"/>
                    <a:pt x="180" y="0"/>
                    <a:pt x="101" y="56"/>
                  </a:cubicBezTo>
                  <a:cubicBezTo>
                    <a:pt x="23" y="113"/>
                    <a:pt x="1" y="225"/>
                    <a:pt x="56" y="303"/>
                  </a:cubicBezTo>
                  <a:lnTo>
                    <a:pt x="8021" y="12210"/>
                  </a:lnTo>
                  <a:cubicBezTo>
                    <a:pt x="8032" y="12221"/>
                    <a:pt x="8043" y="12244"/>
                    <a:pt x="8054" y="12255"/>
                  </a:cubicBezTo>
                  <a:cubicBezTo>
                    <a:pt x="8324" y="12592"/>
                    <a:pt x="8807" y="12648"/>
                    <a:pt x="9144" y="12379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118"/>
            <p:cNvSpPr/>
            <p:nvPr/>
          </p:nvSpPr>
          <p:spPr>
            <a:xfrm>
              <a:off x="4398050" y="1025175"/>
              <a:ext cx="317050" cy="310350"/>
            </a:xfrm>
            <a:custGeom>
              <a:rect b="b" l="l" r="r" t="t"/>
              <a:pathLst>
                <a:path extrusionOk="0" h="12414" w="12682">
                  <a:moveTo>
                    <a:pt x="12402" y="12076"/>
                  </a:moveTo>
                  <a:cubicBezTo>
                    <a:pt x="12682" y="11762"/>
                    <a:pt x="12659" y="11267"/>
                    <a:pt x="12345" y="10986"/>
                  </a:cubicBezTo>
                  <a:lnTo>
                    <a:pt x="326" y="57"/>
                  </a:lnTo>
                  <a:cubicBezTo>
                    <a:pt x="259" y="1"/>
                    <a:pt x="146" y="1"/>
                    <a:pt x="79" y="57"/>
                  </a:cubicBezTo>
                  <a:cubicBezTo>
                    <a:pt x="12" y="125"/>
                    <a:pt x="1" y="237"/>
                    <a:pt x="79" y="315"/>
                  </a:cubicBezTo>
                  <a:lnTo>
                    <a:pt x="11267" y="12087"/>
                  </a:lnTo>
                  <a:cubicBezTo>
                    <a:pt x="11278" y="12099"/>
                    <a:pt x="11289" y="12121"/>
                    <a:pt x="11312" y="12132"/>
                  </a:cubicBezTo>
                  <a:cubicBezTo>
                    <a:pt x="11626" y="12413"/>
                    <a:pt x="12110" y="12391"/>
                    <a:pt x="12402" y="12076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118"/>
            <p:cNvSpPr/>
            <p:nvPr/>
          </p:nvSpPr>
          <p:spPr>
            <a:xfrm>
              <a:off x="4449175" y="1390250"/>
              <a:ext cx="48025" cy="48050"/>
            </a:xfrm>
            <a:custGeom>
              <a:rect b="b" l="l" r="r" t="t"/>
              <a:pathLst>
                <a:path extrusionOk="0" h="1922" w="1921">
                  <a:moveTo>
                    <a:pt x="584" y="214"/>
                  </a:moveTo>
                  <a:cubicBezTo>
                    <a:pt x="168" y="427"/>
                    <a:pt x="0" y="933"/>
                    <a:pt x="213" y="1348"/>
                  </a:cubicBezTo>
                  <a:cubicBezTo>
                    <a:pt x="415" y="1764"/>
                    <a:pt x="921" y="1921"/>
                    <a:pt x="1336" y="1719"/>
                  </a:cubicBezTo>
                  <a:cubicBezTo>
                    <a:pt x="1752" y="1505"/>
                    <a:pt x="1920" y="1000"/>
                    <a:pt x="1718" y="584"/>
                  </a:cubicBezTo>
                  <a:cubicBezTo>
                    <a:pt x="1505" y="169"/>
                    <a:pt x="999" y="0"/>
                    <a:pt x="584" y="214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118"/>
            <p:cNvSpPr/>
            <p:nvPr/>
          </p:nvSpPr>
          <p:spPr>
            <a:xfrm>
              <a:off x="4373050" y="1388275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585" y="203"/>
                  </a:moveTo>
                  <a:cubicBezTo>
                    <a:pt x="170" y="416"/>
                    <a:pt x="1" y="922"/>
                    <a:pt x="215" y="1337"/>
                  </a:cubicBezTo>
                  <a:cubicBezTo>
                    <a:pt x="428" y="1753"/>
                    <a:pt x="933" y="1921"/>
                    <a:pt x="1349" y="1708"/>
                  </a:cubicBezTo>
                  <a:cubicBezTo>
                    <a:pt x="1765" y="1494"/>
                    <a:pt x="1922" y="989"/>
                    <a:pt x="1720" y="573"/>
                  </a:cubicBezTo>
                  <a:cubicBezTo>
                    <a:pt x="1506" y="158"/>
                    <a:pt x="1001" y="1"/>
                    <a:pt x="585" y="203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118"/>
            <p:cNvSpPr/>
            <p:nvPr/>
          </p:nvSpPr>
          <p:spPr>
            <a:xfrm>
              <a:off x="4564000" y="1445000"/>
              <a:ext cx="48325" cy="48050"/>
            </a:xfrm>
            <a:custGeom>
              <a:rect b="b" l="l" r="r" t="t"/>
              <a:pathLst>
                <a:path extrusionOk="0" h="1922" w="1933">
                  <a:moveTo>
                    <a:pt x="585" y="214"/>
                  </a:moveTo>
                  <a:cubicBezTo>
                    <a:pt x="170" y="416"/>
                    <a:pt x="1" y="922"/>
                    <a:pt x="215" y="1337"/>
                  </a:cubicBezTo>
                  <a:cubicBezTo>
                    <a:pt x="428" y="1753"/>
                    <a:pt x="934" y="1921"/>
                    <a:pt x="1349" y="1708"/>
                  </a:cubicBezTo>
                  <a:cubicBezTo>
                    <a:pt x="1765" y="1506"/>
                    <a:pt x="1933" y="1000"/>
                    <a:pt x="1720" y="585"/>
                  </a:cubicBezTo>
                  <a:cubicBezTo>
                    <a:pt x="1506" y="169"/>
                    <a:pt x="1001" y="1"/>
                    <a:pt x="585" y="214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118"/>
            <p:cNvSpPr/>
            <p:nvPr/>
          </p:nvSpPr>
          <p:spPr>
            <a:xfrm>
              <a:off x="4624675" y="1360775"/>
              <a:ext cx="48050" cy="48025"/>
            </a:xfrm>
            <a:custGeom>
              <a:rect b="b" l="l" r="r" t="t"/>
              <a:pathLst>
                <a:path extrusionOk="0" h="1921" w="1922">
                  <a:moveTo>
                    <a:pt x="573" y="202"/>
                  </a:moveTo>
                  <a:cubicBezTo>
                    <a:pt x="157" y="415"/>
                    <a:pt x="0" y="921"/>
                    <a:pt x="202" y="1336"/>
                  </a:cubicBezTo>
                  <a:cubicBezTo>
                    <a:pt x="416" y="1752"/>
                    <a:pt x="921" y="1920"/>
                    <a:pt x="1337" y="1707"/>
                  </a:cubicBezTo>
                  <a:cubicBezTo>
                    <a:pt x="1752" y="1494"/>
                    <a:pt x="1921" y="989"/>
                    <a:pt x="1707" y="572"/>
                  </a:cubicBezTo>
                  <a:cubicBezTo>
                    <a:pt x="1494" y="157"/>
                    <a:pt x="989" y="0"/>
                    <a:pt x="573" y="202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118"/>
            <p:cNvSpPr/>
            <p:nvPr/>
          </p:nvSpPr>
          <p:spPr>
            <a:xfrm>
              <a:off x="4705550" y="13265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584" y="214"/>
                  </a:moveTo>
                  <a:cubicBezTo>
                    <a:pt x="169" y="416"/>
                    <a:pt x="0" y="922"/>
                    <a:pt x="214" y="1337"/>
                  </a:cubicBezTo>
                  <a:cubicBezTo>
                    <a:pt x="427" y="1753"/>
                    <a:pt x="933" y="1921"/>
                    <a:pt x="1348" y="1708"/>
                  </a:cubicBezTo>
                  <a:cubicBezTo>
                    <a:pt x="1764" y="1506"/>
                    <a:pt x="1921" y="1000"/>
                    <a:pt x="1719" y="585"/>
                  </a:cubicBezTo>
                  <a:cubicBezTo>
                    <a:pt x="1505" y="169"/>
                    <a:pt x="1000" y="1"/>
                    <a:pt x="584" y="214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118"/>
            <p:cNvSpPr/>
            <p:nvPr/>
          </p:nvSpPr>
          <p:spPr>
            <a:xfrm>
              <a:off x="4364625" y="518325"/>
              <a:ext cx="199150" cy="416175"/>
            </a:xfrm>
            <a:custGeom>
              <a:rect b="b" l="l" r="r" t="t"/>
              <a:pathLst>
                <a:path extrusionOk="0" h="16647" w="7966">
                  <a:moveTo>
                    <a:pt x="113" y="16602"/>
                  </a:moveTo>
                  <a:cubicBezTo>
                    <a:pt x="203" y="16647"/>
                    <a:pt x="315" y="16613"/>
                    <a:pt x="360" y="16523"/>
                  </a:cubicBezTo>
                  <a:lnTo>
                    <a:pt x="7785" y="1213"/>
                  </a:lnTo>
                  <a:cubicBezTo>
                    <a:pt x="7785" y="1202"/>
                    <a:pt x="7796" y="1179"/>
                    <a:pt x="7808" y="1168"/>
                  </a:cubicBezTo>
                  <a:cubicBezTo>
                    <a:pt x="7965" y="775"/>
                    <a:pt x="7774" y="326"/>
                    <a:pt x="7369" y="158"/>
                  </a:cubicBezTo>
                  <a:cubicBezTo>
                    <a:pt x="6977" y="0"/>
                    <a:pt x="6527" y="191"/>
                    <a:pt x="6370" y="595"/>
                  </a:cubicBezTo>
                  <a:lnTo>
                    <a:pt x="35" y="16377"/>
                  </a:lnTo>
                  <a:cubicBezTo>
                    <a:pt x="1" y="16467"/>
                    <a:pt x="35" y="16557"/>
                    <a:pt x="113" y="16602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118"/>
            <p:cNvSpPr/>
            <p:nvPr/>
          </p:nvSpPr>
          <p:spPr>
            <a:xfrm>
              <a:off x="4393575" y="630650"/>
              <a:ext cx="192650" cy="281400"/>
            </a:xfrm>
            <a:custGeom>
              <a:rect b="b" l="l" r="r" t="t"/>
              <a:pathLst>
                <a:path extrusionOk="0" h="11256" w="7706">
                  <a:moveTo>
                    <a:pt x="6156" y="495"/>
                  </a:moveTo>
                  <a:lnTo>
                    <a:pt x="45" y="10963"/>
                  </a:lnTo>
                  <a:cubicBezTo>
                    <a:pt x="0" y="11042"/>
                    <a:pt x="23" y="11143"/>
                    <a:pt x="101" y="11199"/>
                  </a:cubicBezTo>
                  <a:cubicBezTo>
                    <a:pt x="180" y="11255"/>
                    <a:pt x="292" y="11233"/>
                    <a:pt x="348" y="11154"/>
                  </a:cubicBezTo>
                  <a:lnTo>
                    <a:pt x="7459" y="1337"/>
                  </a:lnTo>
                  <a:lnTo>
                    <a:pt x="7492" y="1269"/>
                  </a:lnTo>
                  <a:cubicBezTo>
                    <a:pt x="7706" y="899"/>
                    <a:pt x="7582" y="427"/>
                    <a:pt x="7211" y="213"/>
                  </a:cubicBezTo>
                  <a:cubicBezTo>
                    <a:pt x="6852" y="0"/>
                    <a:pt x="6369" y="123"/>
                    <a:pt x="6156" y="495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118"/>
            <p:cNvSpPr/>
            <p:nvPr/>
          </p:nvSpPr>
          <p:spPr>
            <a:xfrm>
              <a:off x="4403675" y="688500"/>
              <a:ext cx="220450" cy="237300"/>
            </a:xfrm>
            <a:custGeom>
              <a:rect b="b" l="l" r="r" t="t"/>
              <a:pathLst>
                <a:path extrusionOk="0" h="9492" w="8818">
                  <a:moveTo>
                    <a:pt x="7347" y="382"/>
                  </a:moveTo>
                  <a:lnTo>
                    <a:pt x="56" y="9177"/>
                  </a:lnTo>
                  <a:cubicBezTo>
                    <a:pt x="0" y="9244"/>
                    <a:pt x="0" y="9346"/>
                    <a:pt x="68" y="9413"/>
                  </a:cubicBezTo>
                  <a:cubicBezTo>
                    <a:pt x="135" y="9481"/>
                    <a:pt x="248" y="9491"/>
                    <a:pt x="326" y="9413"/>
                  </a:cubicBezTo>
                  <a:lnTo>
                    <a:pt x="8492" y="1426"/>
                  </a:lnTo>
                  <a:cubicBezTo>
                    <a:pt x="8503" y="1404"/>
                    <a:pt x="8526" y="1393"/>
                    <a:pt x="8548" y="1371"/>
                  </a:cubicBezTo>
                  <a:cubicBezTo>
                    <a:pt x="8818" y="1034"/>
                    <a:pt x="8773" y="550"/>
                    <a:pt x="8436" y="281"/>
                  </a:cubicBezTo>
                  <a:cubicBezTo>
                    <a:pt x="8110" y="0"/>
                    <a:pt x="7627" y="56"/>
                    <a:pt x="7347" y="382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118"/>
            <p:cNvSpPr/>
            <p:nvPr/>
          </p:nvSpPr>
          <p:spPr>
            <a:xfrm>
              <a:off x="4358450" y="523075"/>
              <a:ext cx="115450" cy="373250"/>
            </a:xfrm>
            <a:custGeom>
              <a:rect b="b" l="l" r="r" t="t"/>
              <a:pathLst>
                <a:path extrusionOk="0" h="14930" w="4618">
                  <a:moveTo>
                    <a:pt x="360" y="14783"/>
                  </a:moveTo>
                  <a:lnTo>
                    <a:pt x="4516" y="1068"/>
                  </a:lnTo>
                  <a:cubicBezTo>
                    <a:pt x="4516" y="1057"/>
                    <a:pt x="4528" y="1034"/>
                    <a:pt x="4528" y="1012"/>
                  </a:cubicBezTo>
                  <a:cubicBezTo>
                    <a:pt x="4618" y="597"/>
                    <a:pt x="4348" y="180"/>
                    <a:pt x="3932" y="91"/>
                  </a:cubicBezTo>
                  <a:cubicBezTo>
                    <a:pt x="3517" y="1"/>
                    <a:pt x="3101" y="270"/>
                    <a:pt x="3011" y="686"/>
                  </a:cubicBezTo>
                  <a:lnTo>
                    <a:pt x="12" y="14693"/>
                  </a:lnTo>
                  <a:cubicBezTo>
                    <a:pt x="1" y="14783"/>
                    <a:pt x="46" y="14873"/>
                    <a:pt x="135" y="14895"/>
                  </a:cubicBezTo>
                  <a:cubicBezTo>
                    <a:pt x="237" y="14929"/>
                    <a:pt x="327" y="14873"/>
                    <a:pt x="360" y="14783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118"/>
            <p:cNvSpPr/>
            <p:nvPr/>
          </p:nvSpPr>
          <p:spPr>
            <a:xfrm>
              <a:off x="4571875" y="587100"/>
              <a:ext cx="47750" cy="48075"/>
            </a:xfrm>
            <a:custGeom>
              <a:rect b="b" l="l" r="r" t="t"/>
              <a:pathLst>
                <a:path extrusionOk="0" h="1923" w="1910">
                  <a:moveTo>
                    <a:pt x="180" y="619"/>
                  </a:moveTo>
                  <a:cubicBezTo>
                    <a:pt x="0" y="1046"/>
                    <a:pt x="192" y="1551"/>
                    <a:pt x="619" y="1731"/>
                  </a:cubicBezTo>
                  <a:cubicBezTo>
                    <a:pt x="1034" y="1922"/>
                    <a:pt x="1540" y="1731"/>
                    <a:pt x="1719" y="1304"/>
                  </a:cubicBezTo>
                  <a:cubicBezTo>
                    <a:pt x="1910" y="877"/>
                    <a:pt x="1719" y="383"/>
                    <a:pt x="1293" y="192"/>
                  </a:cubicBezTo>
                  <a:cubicBezTo>
                    <a:pt x="866" y="1"/>
                    <a:pt x="371" y="203"/>
                    <a:pt x="180" y="619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118"/>
            <p:cNvSpPr/>
            <p:nvPr/>
          </p:nvSpPr>
          <p:spPr>
            <a:xfrm>
              <a:off x="4618225" y="647500"/>
              <a:ext cx="48025" cy="47750"/>
            </a:xfrm>
            <a:custGeom>
              <a:rect b="b" l="l" r="r" t="t"/>
              <a:pathLst>
                <a:path extrusionOk="0" h="1910" w="1921">
                  <a:moveTo>
                    <a:pt x="191" y="618"/>
                  </a:moveTo>
                  <a:cubicBezTo>
                    <a:pt x="0" y="1044"/>
                    <a:pt x="191" y="1539"/>
                    <a:pt x="618" y="1730"/>
                  </a:cubicBezTo>
                  <a:cubicBezTo>
                    <a:pt x="1044" y="1910"/>
                    <a:pt x="1539" y="1718"/>
                    <a:pt x="1730" y="1292"/>
                  </a:cubicBezTo>
                  <a:cubicBezTo>
                    <a:pt x="1920" y="876"/>
                    <a:pt x="1730" y="370"/>
                    <a:pt x="1303" y="191"/>
                  </a:cubicBezTo>
                  <a:cubicBezTo>
                    <a:pt x="876" y="0"/>
                    <a:pt x="382" y="191"/>
                    <a:pt x="191" y="618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118"/>
            <p:cNvSpPr/>
            <p:nvPr/>
          </p:nvSpPr>
          <p:spPr>
            <a:xfrm>
              <a:off x="4540975" y="463850"/>
              <a:ext cx="48050" cy="47750"/>
            </a:xfrm>
            <a:custGeom>
              <a:rect b="b" l="l" r="r" t="t"/>
              <a:pathLst>
                <a:path extrusionOk="0" h="1910" w="1922">
                  <a:moveTo>
                    <a:pt x="1731" y="1291"/>
                  </a:moveTo>
                  <a:cubicBezTo>
                    <a:pt x="1922" y="865"/>
                    <a:pt x="1731" y="370"/>
                    <a:pt x="1304" y="180"/>
                  </a:cubicBezTo>
                  <a:cubicBezTo>
                    <a:pt x="877" y="0"/>
                    <a:pt x="383" y="191"/>
                    <a:pt x="192" y="617"/>
                  </a:cubicBezTo>
                  <a:cubicBezTo>
                    <a:pt x="1" y="1034"/>
                    <a:pt x="203" y="1539"/>
                    <a:pt x="619" y="1718"/>
                  </a:cubicBezTo>
                  <a:cubicBezTo>
                    <a:pt x="1046" y="1910"/>
                    <a:pt x="1540" y="1718"/>
                    <a:pt x="1731" y="1291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118"/>
            <p:cNvSpPr/>
            <p:nvPr/>
          </p:nvSpPr>
          <p:spPr>
            <a:xfrm>
              <a:off x="4437650" y="470575"/>
              <a:ext cx="47750" cy="47775"/>
            </a:xfrm>
            <a:custGeom>
              <a:rect b="b" l="l" r="r" t="t"/>
              <a:pathLst>
                <a:path extrusionOk="0" h="1911" w="1910">
                  <a:moveTo>
                    <a:pt x="1730" y="1292"/>
                  </a:moveTo>
                  <a:cubicBezTo>
                    <a:pt x="1910" y="877"/>
                    <a:pt x="1719" y="371"/>
                    <a:pt x="1292" y="191"/>
                  </a:cubicBezTo>
                  <a:cubicBezTo>
                    <a:pt x="876" y="1"/>
                    <a:pt x="371" y="191"/>
                    <a:pt x="180" y="618"/>
                  </a:cubicBezTo>
                  <a:cubicBezTo>
                    <a:pt x="0" y="1045"/>
                    <a:pt x="192" y="1539"/>
                    <a:pt x="618" y="1731"/>
                  </a:cubicBezTo>
                  <a:cubicBezTo>
                    <a:pt x="1045" y="1910"/>
                    <a:pt x="1539" y="1719"/>
                    <a:pt x="1730" y="1292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118"/>
            <p:cNvSpPr/>
            <p:nvPr/>
          </p:nvSpPr>
          <p:spPr>
            <a:xfrm>
              <a:off x="4359875" y="429575"/>
              <a:ext cx="47750" cy="47775"/>
            </a:xfrm>
            <a:custGeom>
              <a:rect b="b" l="l" r="r" t="t"/>
              <a:pathLst>
                <a:path extrusionOk="0" h="1911" w="1910">
                  <a:moveTo>
                    <a:pt x="1718" y="1292"/>
                  </a:moveTo>
                  <a:cubicBezTo>
                    <a:pt x="1910" y="865"/>
                    <a:pt x="1718" y="371"/>
                    <a:pt x="1291" y="180"/>
                  </a:cubicBezTo>
                  <a:cubicBezTo>
                    <a:pt x="865" y="1"/>
                    <a:pt x="370" y="191"/>
                    <a:pt x="180" y="618"/>
                  </a:cubicBezTo>
                  <a:cubicBezTo>
                    <a:pt x="0" y="1034"/>
                    <a:pt x="191" y="1539"/>
                    <a:pt x="618" y="1731"/>
                  </a:cubicBezTo>
                  <a:cubicBezTo>
                    <a:pt x="1034" y="1910"/>
                    <a:pt x="1539" y="1719"/>
                    <a:pt x="1718" y="1292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118"/>
            <p:cNvSpPr/>
            <p:nvPr/>
          </p:nvSpPr>
          <p:spPr>
            <a:xfrm>
              <a:off x="4125375" y="1033050"/>
              <a:ext cx="199125" cy="416175"/>
            </a:xfrm>
            <a:custGeom>
              <a:rect b="b" l="l" r="r" t="t"/>
              <a:pathLst>
                <a:path extrusionOk="0" h="16647" w="7965">
                  <a:moveTo>
                    <a:pt x="7841" y="45"/>
                  </a:moveTo>
                  <a:cubicBezTo>
                    <a:pt x="7751" y="0"/>
                    <a:pt x="7650" y="45"/>
                    <a:pt x="7605" y="135"/>
                  </a:cubicBezTo>
                  <a:lnTo>
                    <a:pt x="180" y="15434"/>
                  </a:lnTo>
                  <a:cubicBezTo>
                    <a:pt x="169" y="15445"/>
                    <a:pt x="158" y="15468"/>
                    <a:pt x="158" y="15479"/>
                  </a:cubicBezTo>
                  <a:cubicBezTo>
                    <a:pt x="1" y="15883"/>
                    <a:pt x="192" y="16332"/>
                    <a:pt x="585" y="16490"/>
                  </a:cubicBezTo>
                  <a:cubicBezTo>
                    <a:pt x="978" y="16647"/>
                    <a:pt x="1428" y="16456"/>
                    <a:pt x="1596" y="16063"/>
                  </a:cubicBezTo>
                  <a:lnTo>
                    <a:pt x="7931" y="270"/>
                  </a:lnTo>
                  <a:cubicBezTo>
                    <a:pt x="7965" y="192"/>
                    <a:pt x="7931" y="90"/>
                    <a:pt x="7841" y="45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118"/>
            <p:cNvSpPr/>
            <p:nvPr/>
          </p:nvSpPr>
          <p:spPr>
            <a:xfrm>
              <a:off x="4102650" y="1055800"/>
              <a:ext cx="192650" cy="281400"/>
            </a:xfrm>
            <a:custGeom>
              <a:rect b="b" l="l" r="r" t="t"/>
              <a:pathLst>
                <a:path extrusionOk="0" h="11256" w="7706">
                  <a:moveTo>
                    <a:pt x="1550" y="10761"/>
                  </a:moveTo>
                  <a:lnTo>
                    <a:pt x="7661" y="293"/>
                  </a:lnTo>
                  <a:cubicBezTo>
                    <a:pt x="7706" y="213"/>
                    <a:pt x="7683" y="113"/>
                    <a:pt x="7616" y="56"/>
                  </a:cubicBezTo>
                  <a:cubicBezTo>
                    <a:pt x="7537" y="0"/>
                    <a:pt x="7424" y="11"/>
                    <a:pt x="7369" y="90"/>
                  </a:cubicBezTo>
                  <a:lnTo>
                    <a:pt x="258" y="9918"/>
                  </a:lnTo>
                  <a:cubicBezTo>
                    <a:pt x="247" y="9930"/>
                    <a:pt x="225" y="9953"/>
                    <a:pt x="213" y="9975"/>
                  </a:cubicBezTo>
                  <a:cubicBezTo>
                    <a:pt x="0" y="10345"/>
                    <a:pt x="123" y="10817"/>
                    <a:pt x="494" y="11042"/>
                  </a:cubicBezTo>
                  <a:cubicBezTo>
                    <a:pt x="865" y="11256"/>
                    <a:pt x="1336" y="11132"/>
                    <a:pt x="1550" y="10761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118"/>
            <p:cNvSpPr/>
            <p:nvPr/>
          </p:nvSpPr>
          <p:spPr>
            <a:xfrm>
              <a:off x="4065000" y="1042025"/>
              <a:ext cx="220200" cy="237025"/>
            </a:xfrm>
            <a:custGeom>
              <a:rect b="b" l="l" r="r" t="t"/>
              <a:pathLst>
                <a:path extrusionOk="0" h="9481" w="8808">
                  <a:moveTo>
                    <a:pt x="1461" y="9111"/>
                  </a:moveTo>
                  <a:lnTo>
                    <a:pt x="8751" y="304"/>
                  </a:lnTo>
                  <a:cubicBezTo>
                    <a:pt x="8807" y="237"/>
                    <a:pt x="8807" y="135"/>
                    <a:pt x="8740" y="68"/>
                  </a:cubicBezTo>
                  <a:cubicBezTo>
                    <a:pt x="8673" y="1"/>
                    <a:pt x="8560" y="1"/>
                    <a:pt x="8493" y="68"/>
                  </a:cubicBezTo>
                  <a:lnTo>
                    <a:pt x="326" y="8055"/>
                  </a:lnTo>
                  <a:cubicBezTo>
                    <a:pt x="304" y="8077"/>
                    <a:pt x="293" y="8100"/>
                    <a:pt x="271" y="8122"/>
                  </a:cubicBezTo>
                  <a:cubicBezTo>
                    <a:pt x="1" y="8448"/>
                    <a:pt x="46" y="8931"/>
                    <a:pt x="371" y="9211"/>
                  </a:cubicBezTo>
                  <a:cubicBezTo>
                    <a:pt x="697" y="9481"/>
                    <a:pt x="1192" y="9436"/>
                    <a:pt x="1461" y="9111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118"/>
            <p:cNvSpPr/>
            <p:nvPr/>
          </p:nvSpPr>
          <p:spPr>
            <a:xfrm>
              <a:off x="4214975" y="1071525"/>
              <a:ext cx="115700" cy="372950"/>
            </a:xfrm>
            <a:custGeom>
              <a:rect b="b" l="l" r="r" t="t"/>
              <a:pathLst>
                <a:path extrusionOk="0" h="14918" w="4628">
                  <a:moveTo>
                    <a:pt x="4269" y="146"/>
                  </a:moveTo>
                  <a:lnTo>
                    <a:pt x="113" y="13850"/>
                  </a:lnTo>
                  <a:cubicBezTo>
                    <a:pt x="101" y="13872"/>
                    <a:pt x="101" y="13895"/>
                    <a:pt x="90" y="13917"/>
                  </a:cubicBezTo>
                  <a:cubicBezTo>
                    <a:pt x="0" y="14333"/>
                    <a:pt x="270" y="14738"/>
                    <a:pt x="685" y="14828"/>
                  </a:cubicBezTo>
                  <a:cubicBezTo>
                    <a:pt x="1112" y="14917"/>
                    <a:pt x="1516" y="14659"/>
                    <a:pt x="1606" y="14232"/>
                  </a:cubicBezTo>
                  <a:lnTo>
                    <a:pt x="4606" y="236"/>
                  </a:lnTo>
                  <a:cubicBezTo>
                    <a:pt x="4628" y="146"/>
                    <a:pt x="4571" y="56"/>
                    <a:pt x="4482" y="23"/>
                  </a:cubicBezTo>
                  <a:cubicBezTo>
                    <a:pt x="4392" y="0"/>
                    <a:pt x="4291" y="45"/>
                    <a:pt x="4269" y="146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118"/>
            <p:cNvSpPr/>
            <p:nvPr/>
          </p:nvSpPr>
          <p:spPr>
            <a:xfrm>
              <a:off x="4069225" y="13324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730" y="1303"/>
                  </a:moveTo>
                  <a:cubicBezTo>
                    <a:pt x="1921" y="876"/>
                    <a:pt x="1730" y="382"/>
                    <a:pt x="1303" y="192"/>
                  </a:cubicBezTo>
                  <a:cubicBezTo>
                    <a:pt x="876" y="0"/>
                    <a:pt x="382" y="192"/>
                    <a:pt x="191" y="618"/>
                  </a:cubicBezTo>
                  <a:cubicBezTo>
                    <a:pt x="0" y="1045"/>
                    <a:pt x="191" y="1539"/>
                    <a:pt x="618" y="1730"/>
                  </a:cubicBezTo>
                  <a:cubicBezTo>
                    <a:pt x="1045" y="1921"/>
                    <a:pt x="1539" y="1730"/>
                    <a:pt x="1730" y="1303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118"/>
            <p:cNvSpPr/>
            <p:nvPr/>
          </p:nvSpPr>
          <p:spPr>
            <a:xfrm>
              <a:off x="4022900" y="1272300"/>
              <a:ext cx="47750" cy="47750"/>
            </a:xfrm>
            <a:custGeom>
              <a:rect b="b" l="l" r="r" t="t"/>
              <a:pathLst>
                <a:path extrusionOk="0" h="1910" w="1910">
                  <a:moveTo>
                    <a:pt x="1718" y="1303"/>
                  </a:moveTo>
                  <a:cubicBezTo>
                    <a:pt x="1910" y="876"/>
                    <a:pt x="1718" y="371"/>
                    <a:pt x="1291" y="192"/>
                  </a:cubicBezTo>
                  <a:cubicBezTo>
                    <a:pt x="865" y="0"/>
                    <a:pt x="370" y="192"/>
                    <a:pt x="180" y="619"/>
                  </a:cubicBezTo>
                  <a:cubicBezTo>
                    <a:pt x="0" y="1045"/>
                    <a:pt x="191" y="1540"/>
                    <a:pt x="617" y="1730"/>
                  </a:cubicBezTo>
                  <a:cubicBezTo>
                    <a:pt x="1033" y="1910"/>
                    <a:pt x="1538" y="1719"/>
                    <a:pt x="1718" y="1303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118"/>
            <p:cNvSpPr/>
            <p:nvPr/>
          </p:nvSpPr>
          <p:spPr>
            <a:xfrm>
              <a:off x="4100100" y="1455950"/>
              <a:ext cx="47775" cy="48050"/>
            </a:xfrm>
            <a:custGeom>
              <a:rect b="b" l="l" r="r" t="t"/>
              <a:pathLst>
                <a:path extrusionOk="0" h="1922" w="1911">
                  <a:moveTo>
                    <a:pt x="180" y="619"/>
                  </a:moveTo>
                  <a:cubicBezTo>
                    <a:pt x="1" y="1046"/>
                    <a:pt x="192" y="1540"/>
                    <a:pt x="607" y="1730"/>
                  </a:cubicBezTo>
                  <a:cubicBezTo>
                    <a:pt x="1034" y="1922"/>
                    <a:pt x="1540" y="1730"/>
                    <a:pt x="1720" y="1303"/>
                  </a:cubicBezTo>
                  <a:cubicBezTo>
                    <a:pt x="1910" y="877"/>
                    <a:pt x="1720" y="382"/>
                    <a:pt x="1293" y="192"/>
                  </a:cubicBezTo>
                  <a:cubicBezTo>
                    <a:pt x="866" y="0"/>
                    <a:pt x="372" y="192"/>
                    <a:pt x="180" y="619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118"/>
            <p:cNvSpPr/>
            <p:nvPr/>
          </p:nvSpPr>
          <p:spPr>
            <a:xfrm>
              <a:off x="4203450" y="1449200"/>
              <a:ext cx="48050" cy="48075"/>
            </a:xfrm>
            <a:custGeom>
              <a:rect b="b" l="l" r="r" t="t"/>
              <a:pathLst>
                <a:path extrusionOk="0" h="1923" w="1922">
                  <a:moveTo>
                    <a:pt x="192" y="619"/>
                  </a:moveTo>
                  <a:cubicBezTo>
                    <a:pt x="0" y="1046"/>
                    <a:pt x="192" y="1540"/>
                    <a:pt x="618" y="1731"/>
                  </a:cubicBezTo>
                  <a:cubicBezTo>
                    <a:pt x="1045" y="1922"/>
                    <a:pt x="1540" y="1720"/>
                    <a:pt x="1730" y="1304"/>
                  </a:cubicBezTo>
                  <a:cubicBezTo>
                    <a:pt x="1921" y="877"/>
                    <a:pt x="1730" y="372"/>
                    <a:pt x="1303" y="192"/>
                  </a:cubicBezTo>
                  <a:cubicBezTo>
                    <a:pt x="876" y="1"/>
                    <a:pt x="382" y="192"/>
                    <a:pt x="192" y="619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118"/>
            <p:cNvSpPr/>
            <p:nvPr/>
          </p:nvSpPr>
          <p:spPr>
            <a:xfrm>
              <a:off x="4281250" y="1490200"/>
              <a:ext cx="48025" cy="48075"/>
            </a:xfrm>
            <a:custGeom>
              <a:rect b="b" l="l" r="r" t="t"/>
              <a:pathLst>
                <a:path extrusionOk="0" h="1923" w="1921">
                  <a:moveTo>
                    <a:pt x="191" y="619"/>
                  </a:moveTo>
                  <a:cubicBezTo>
                    <a:pt x="0" y="1046"/>
                    <a:pt x="191" y="1540"/>
                    <a:pt x="617" y="1731"/>
                  </a:cubicBezTo>
                  <a:cubicBezTo>
                    <a:pt x="1044" y="1922"/>
                    <a:pt x="1538" y="1731"/>
                    <a:pt x="1730" y="1304"/>
                  </a:cubicBezTo>
                  <a:cubicBezTo>
                    <a:pt x="1920" y="877"/>
                    <a:pt x="1730" y="383"/>
                    <a:pt x="1303" y="192"/>
                  </a:cubicBezTo>
                  <a:cubicBezTo>
                    <a:pt x="876" y="1"/>
                    <a:pt x="382" y="192"/>
                    <a:pt x="191" y="619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118"/>
            <p:cNvSpPr/>
            <p:nvPr/>
          </p:nvSpPr>
          <p:spPr>
            <a:xfrm>
              <a:off x="4399450" y="984750"/>
              <a:ext cx="448775" cy="56175"/>
            </a:xfrm>
            <a:custGeom>
              <a:rect b="b" l="l" r="r" t="t"/>
              <a:pathLst>
                <a:path extrusionOk="0" h="2247" w="17951">
                  <a:moveTo>
                    <a:pt x="17198" y="686"/>
                  </a:moveTo>
                  <a:lnTo>
                    <a:pt x="192" y="0"/>
                  </a:lnTo>
                  <a:cubicBezTo>
                    <a:pt x="102" y="0"/>
                    <a:pt x="23" y="68"/>
                    <a:pt x="12" y="157"/>
                  </a:cubicBezTo>
                  <a:cubicBezTo>
                    <a:pt x="1" y="259"/>
                    <a:pt x="68" y="349"/>
                    <a:pt x="169" y="349"/>
                  </a:cubicBezTo>
                  <a:lnTo>
                    <a:pt x="17074" y="2224"/>
                  </a:lnTo>
                  <a:cubicBezTo>
                    <a:pt x="17097" y="2236"/>
                    <a:pt x="17108" y="2236"/>
                    <a:pt x="17131" y="2236"/>
                  </a:cubicBezTo>
                  <a:cubicBezTo>
                    <a:pt x="17558" y="2247"/>
                    <a:pt x="17917" y="1921"/>
                    <a:pt x="17939" y="1495"/>
                  </a:cubicBezTo>
                  <a:cubicBezTo>
                    <a:pt x="17950" y="1068"/>
                    <a:pt x="17625" y="708"/>
                    <a:pt x="17198" y="686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118"/>
            <p:cNvSpPr/>
            <p:nvPr/>
          </p:nvSpPr>
          <p:spPr>
            <a:xfrm>
              <a:off x="4430075" y="1004400"/>
              <a:ext cx="320975" cy="96625"/>
            </a:xfrm>
            <a:custGeom>
              <a:rect b="b" l="l" r="r" t="t"/>
              <a:pathLst>
                <a:path extrusionOk="0" h="3865" w="12839">
                  <a:moveTo>
                    <a:pt x="12142" y="2269"/>
                  </a:moveTo>
                  <a:lnTo>
                    <a:pt x="236" y="12"/>
                  </a:lnTo>
                  <a:cubicBezTo>
                    <a:pt x="146" y="0"/>
                    <a:pt x="56" y="45"/>
                    <a:pt x="34" y="135"/>
                  </a:cubicBezTo>
                  <a:cubicBezTo>
                    <a:pt x="0" y="237"/>
                    <a:pt x="56" y="327"/>
                    <a:pt x="158" y="360"/>
                  </a:cubicBezTo>
                  <a:lnTo>
                    <a:pt x="11783" y="3764"/>
                  </a:lnTo>
                  <a:cubicBezTo>
                    <a:pt x="11805" y="3775"/>
                    <a:pt x="11839" y="3786"/>
                    <a:pt x="11862" y="3786"/>
                  </a:cubicBezTo>
                  <a:cubicBezTo>
                    <a:pt x="12277" y="3864"/>
                    <a:pt x="12681" y="3584"/>
                    <a:pt x="12761" y="3168"/>
                  </a:cubicBezTo>
                  <a:cubicBezTo>
                    <a:pt x="12839" y="2753"/>
                    <a:pt x="12569" y="2349"/>
                    <a:pt x="12142" y="2269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118"/>
            <p:cNvSpPr/>
            <p:nvPr/>
          </p:nvSpPr>
          <p:spPr>
            <a:xfrm>
              <a:off x="4420225" y="1018175"/>
              <a:ext cx="290125" cy="139000"/>
            </a:xfrm>
            <a:custGeom>
              <a:rect b="b" l="l" r="r" t="t"/>
              <a:pathLst>
                <a:path extrusionOk="0" h="5560" w="11605">
                  <a:moveTo>
                    <a:pt x="10998" y="3954"/>
                  </a:moveTo>
                  <a:lnTo>
                    <a:pt x="270" y="34"/>
                  </a:lnTo>
                  <a:cubicBezTo>
                    <a:pt x="180" y="0"/>
                    <a:pt x="91" y="34"/>
                    <a:pt x="46" y="123"/>
                  </a:cubicBezTo>
                  <a:cubicBezTo>
                    <a:pt x="1" y="202"/>
                    <a:pt x="35" y="315"/>
                    <a:pt x="125" y="360"/>
                  </a:cubicBezTo>
                  <a:lnTo>
                    <a:pt x="10391" y="5380"/>
                  </a:lnTo>
                  <a:cubicBezTo>
                    <a:pt x="10414" y="5392"/>
                    <a:pt x="10436" y="5403"/>
                    <a:pt x="10470" y="5414"/>
                  </a:cubicBezTo>
                  <a:cubicBezTo>
                    <a:pt x="10863" y="5560"/>
                    <a:pt x="11312" y="5347"/>
                    <a:pt x="11458" y="4953"/>
                  </a:cubicBezTo>
                  <a:cubicBezTo>
                    <a:pt x="11604" y="4549"/>
                    <a:pt x="11402" y="4100"/>
                    <a:pt x="10998" y="3954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118"/>
            <p:cNvSpPr/>
            <p:nvPr/>
          </p:nvSpPr>
          <p:spPr>
            <a:xfrm>
              <a:off x="4433450" y="918200"/>
              <a:ext cx="382200" cy="56750"/>
            </a:xfrm>
            <a:custGeom>
              <a:rect b="b" l="l" r="r" t="t"/>
              <a:pathLst>
                <a:path extrusionOk="0" h="2270" w="15288">
                  <a:moveTo>
                    <a:pt x="14355" y="56"/>
                  </a:moveTo>
                  <a:lnTo>
                    <a:pt x="157" y="1910"/>
                  </a:lnTo>
                  <a:cubicBezTo>
                    <a:pt x="68" y="1921"/>
                    <a:pt x="0" y="2011"/>
                    <a:pt x="0" y="2101"/>
                  </a:cubicBezTo>
                  <a:cubicBezTo>
                    <a:pt x="11" y="2202"/>
                    <a:pt x="90" y="2269"/>
                    <a:pt x="191" y="2269"/>
                  </a:cubicBezTo>
                  <a:lnTo>
                    <a:pt x="14501" y="1596"/>
                  </a:lnTo>
                  <a:cubicBezTo>
                    <a:pt x="14513" y="1596"/>
                    <a:pt x="14535" y="1596"/>
                    <a:pt x="14558" y="1584"/>
                  </a:cubicBezTo>
                  <a:cubicBezTo>
                    <a:pt x="14984" y="1528"/>
                    <a:pt x="15287" y="1146"/>
                    <a:pt x="15232" y="719"/>
                  </a:cubicBezTo>
                  <a:cubicBezTo>
                    <a:pt x="15175" y="293"/>
                    <a:pt x="14782" y="0"/>
                    <a:pt x="14355" y="56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118"/>
            <p:cNvSpPr/>
            <p:nvPr/>
          </p:nvSpPr>
          <p:spPr>
            <a:xfrm>
              <a:off x="4409300" y="833675"/>
              <a:ext cx="419825" cy="128625"/>
            </a:xfrm>
            <a:custGeom>
              <a:rect b="b" l="l" r="r" t="t"/>
              <a:pathLst>
                <a:path extrusionOk="0" h="5145" w="16793">
                  <a:moveTo>
                    <a:pt x="23" y="4987"/>
                  </a:moveTo>
                  <a:cubicBezTo>
                    <a:pt x="45" y="5089"/>
                    <a:pt x="146" y="5145"/>
                    <a:pt x="236" y="5122"/>
                  </a:cubicBezTo>
                  <a:lnTo>
                    <a:pt x="16096" y="1618"/>
                  </a:lnTo>
                  <a:cubicBezTo>
                    <a:pt x="16118" y="1607"/>
                    <a:pt x="16141" y="1607"/>
                    <a:pt x="16153" y="1607"/>
                  </a:cubicBezTo>
                  <a:cubicBezTo>
                    <a:pt x="16568" y="1483"/>
                    <a:pt x="16792" y="1045"/>
                    <a:pt x="16669" y="641"/>
                  </a:cubicBezTo>
                  <a:cubicBezTo>
                    <a:pt x="16557" y="225"/>
                    <a:pt x="16118" y="0"/>
                    <a:pt x="15714" y="124"/>
                  </a:cubicBezTo>
                  <a:lnTo>
                    <a:pt x="146" y="4785"/>
                  </a:lnTo>
                  <a:cubicBezTo>
                    <a:pt x="56" y="4808"/>
                    <a:pt x="0" y="4897"/>
                    <a:pt x="23" y="4987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118"/>
            <p:cNvSpPr/>
            <p:nvPr/>
          </p:nvSpPr>
          <p:spPr>
            <a:xfrm>
              <a:off x="4757775" y="1074050"/>
              <a:ext cx="43825" cy="43550"/>
            </a:xfrm>
            <a:custGeom>
              <a:rect b="b" l="l" r="r" t="t"/>
              <a:pathLst>
                <a:path extrusionOk="0" h="1742" w="1753">
                  <a:moveTo>
                    <a:pt x="944" y="34"/>
                  </a:moveTo>
                  <a:cubicBezTo>
                    <a:pt x="472" y="0"/>
                    <a:pt x="68" y="349"/>
                    <a:pt x="34" y="809"/>
                  </a:cubicBezTo>
                  <a:cubicBezTo>
                    <a:pt x="0" y="1270"/>
                    <a:pt x="349" y="1674"/>
                    <a:pt x="809" y="1707"/>
                  </a:cubicBezTo>
                  <a:cubicBezTo>
                    <a:pt x="1281" y="1742"/>
                    <a:pt x="1685" y="1393"/>
                    <a:pt x="1719" y="933"/>
                  </a:cubicBezTo>
                  <a:cubicBezTo>
                    <a:pt x="1753" y="472"/>
                    <a:pt x="1405" y="68"/>
                    <a:pt x="944" y="34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118"/>
            <p:cNvSpPr/>
            <p:nvPr/>
          </p:nvSpPr>
          <p:spPr>
            <a:xfrm>
              <a:off x="4716775" y="1138075"/>
              <a:ext cx="43550" cy="43550"/>
            </a:xfrm>
            <a:custGeom>
              <a:rect b="b" l="l" r="r" t="t"/>
              <a:pathLst>
                <a:path extrusionOk="0" h="1742" w="1742">
                  <a:moveTo>
                    <a:pt x="933" y="34"/>
                  </a:moveTo>
                  <a:cubicBezTo>
                    <a:pt x="472" y="0"/>
                    <a:pt x="68" y="349"/>
                    <a:pt x="35" y="809"/>
                  </a:cubicBezTo>
                  <a:cubicBezTo>
                    <a:pt x="0" y="1270"/>
                    <a:pt x="349" y="1674"/>
                    <a:pt x="809" y="1708"/>
                  </a:cubicBezTo>
                  <a:cubicBezTo>
                    <a:pt x="1270" y="1742"/>
                    <a:pt x="1674" y="1393"/>
                    <a:pt x="1708" y="933"/>
                  </a:cubicBezTo>
                  <a:cubicBezTo>
                    <a:pt x="1742" y="472"/>
                    <a:pt x="1393" y="68"/>
                    <a:pt x="933" y="34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118"/>
            <p:cNvSpPr/>
            <p:nvPr/>
          </p:nvSpPr>
          <p:spPr>
            <a:xfrm>
              <a:off x="4863925" y="1003825"/>
              <a:ext cx="43825" cy="43575"/>
            </a:xfrm>
            <a:custGeom>
              <a:rect b="b" l="l" r="r" t="t"/>
              <a:pathLst>
                <a:path extrusionOk="0" h="1743" w="1753">
                  <a:moveTo>
                    <a:pt x="944" y="35"/>
                  </a:moveTo>
                  <a:cubicBezTo>
                    <a:pt x="472" y="1"/>
                    <a:pt x="68" y="350"/>
                    <a:pt x="34" y="810"/>
                  </a:cubicBezTo>
                  <a:cubicBezTo>
                    <a:pt x="0" y="1271"/>
                    <a:pt x="349" y="1675"/>
                    <a:pt x="809" y="1708"/>
                  </a:cubicBezTo>
                  <a:cubicBezTo>
                    <a:pt x="1281" y="1742"/>
                    <a:pt x="1685" y="1394"/>
                    <a:pt x="1719" y="934"/>
                  </a:cubicBezTo>
                  <a:cubicBezTo>
                    <a:pt x="1753" y="473"/>
                    <a:pt x="1405" y="68"/>
                    <a:pt x="944" y="35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118"/>
            <p:cNvSpPr/>
            <p:nvPr/>
          </p:nvSpPr>
          <p:spPr>
            <a:xfrm>
              <a:off x="4822925" y="908350"/>
              <a:ext cx="43825" cy="43850"/>
            </a:xfrm>
            <a:custGeom>
              <a:rect b="b" l="l" r="r" t="t"/>
              <a:pathLst>
                <a:path extrusionOk="0" h="1754" w="1753">
                  <a:moveTo>
                    <a:pt x="933" y="35"/>
                  </a:moveTo>
                  <a:cubicBezTo>
                    <a:pt x="472" y="1"/>
                    <a:pt x="68" y="350"/>
                    <a:pt x="34" y="810"/>
                  </a:cubicBezTo>
                  <a:cubicBezTo>
                    <a:pt x="0" y="1281"/>
                    <a:pt x="349" y="1686"/>
                    <a:pt x="809" y="1720"/>
                  </a:cubicBezTo>
                  <a:cubicBezTo>
                    <a:pt x="1270" y="1753"/>
                    <a:pt x="1674" y="1405"/>
                    <a:pt x="1719" y="944"/>
                  </a:cubicBezTo>
                  <a:cubicBezTo>
                    <a:pt x="1753" y="484"/>
                    <a:pt x="1405" y="80"/>
                    <a:pt x="933" y="35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118"/>
            <p:cNvSpPr/>
            <p:nvPr/>
          </p:nvSpPr>
          <p:spPr>
            <a:xfrm>
              <a:off x="4835575" y="821300"/>
              <a:ext cx="43825" cy="43850"/>
            </a:xfrm>
            <a:custGeom>
              <a:rect b="b" l="l" r="r" t="t"/>
              <a:pathLst>
                <a:path extrusionOk="0" h="1754" w="1753">
                  <a:moveTo>
                    <a:pt x="932" y="35"/>
                  </a:moveTo>
                  <a:cubicBezTo>
                    <a:pt x="472" y="1"/>
                    <a:pt x="68" y="349"/>
                    <a:pt x="33" y="810"/>
                  </a:cubicBezTo>
                  <a:cubicBezTo>
                    <a:pt x="0" y="1281"/>
                    <a:pt x="348" y="1686"/>
                    <a:pt x="809" y="1720"/>
                  </a:cubicBezTo>
                  <a:cubicBezTo>
                    <a:pt x="1269" y="1753"/>
                    <a:pt x="1673" y="1405"/>
                    <a:pt x="1708" y="944"/>
                  </a:cubicBezTo>
                  <a:cubicBezTo>
                    <a:pt x="1752" y="473"/>
                    <a:pt x="1404" y="68"/>
                    <a:pt x="932" y="35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118"/>
            <p:cNvSpPr/>
            <p:nvPr/>
          </p:nvSpPr>
          <p:spPr>
            <a:xfrm>
              <a:off x="3840625" y="926625"/>
              <a:ext cx="449075" cy="56450"/>
            </a:xfrm>
            <a:custGeom>
              <a:rect b="b" l="l" r="r" t="t"/>
              <a:pathLst>
                <a:path extrusionOk="0" h="2258" w="17963">
                  <a:moveTo>
                    <a:pt x="764" y="1561"/>
                  </a:moveTo>
                  <a:lnTo>
                    <a:pt x="17760" y="2247"/>
                  </a:lnTo>
                  <a:cubicBezTo>
                    <a:pt x="17850" y="2258"/>
                    <a:pt x="17940" y="2190"/>
                    <a:pt x="17950" y="2090"/>
                  </a:cubicBezTo>
                  <a:cubicBezTo>
                    <a:pt x="17962" y="2000"/>
                    <a:pt x="17883" y="1910"/>
                    <a:pt x="17793" y="1898"/>
                  </a:cubicBezTo>
                  <a:lnTo>
                    <a:pt x="877" y="23"/>
                  </a:lnTo>
                  <a:lnTo>
                    <a:pt x="832" y="23"/>
                  </a:lnTo>
                  <a:cubicBezTo>
                    <a:pt x="405" y="0"/>
                    <a:pt x="46" y="337"/>
                    <a:pt x="23" y="753"/>
                  </a:cubicBezTo>
                  <a:cubicBezTo>
                    <a:pt x="1" y="1179"/>
                    <a:pt x="338" y="1551"/>
                    <a:pt x="764" y="1561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118"/>
            <p:cNvSpPr/>
            <p:nvPr/>
          </p:nvSpPr>
          <p:spPr>
            <a:xfrm>
              <a:off x="3937800" y="866525"/>
              <a:ext cx="321000" cy="96900"/>
            </a:xfrm>
            <a:custGeom>
              <a:rect b="b" l="l" r="r" t="t"/>
              <a:pathLst>
                <a:path extrusionOk="0" h="3876" w="12840">
                  <a:moveTo>
                    <a:pt x="697" y="1607"/>
                  </a:moveTo>
                  <a:lnTo>
                    <a:pt x="12615" y="3853"/>
                  </a:lnTo>
                  <a:cubicBezTo>
                    <a:pt x="12705" y="3875"/>
                    <a:pt x="12783" y="3820"/>
                    <a:pt x="12817" y="3730"/>
                  </a:cubicBezTo>
                  <a:cubicBezTo>
                    <a:pt x="12839" y="3640"/>
                    <a:pt x="12783" y="3539"/>
                    <a:pt x="12693" y="3505"/>
                  </a:cubicBezTo>
                  <a:lnTo>
                    <a:pt x="1056" y="101"/>
                  </a:lnTo>
                  <a:cubicBezTo>
                    <a:pt x="1034" y="91"/>
                    <a:pt x="1011" y="91"/>
                    <a:pt x="989" y="79"/>
                  </a:cubicBezTo>
                  <a:cubicBezTo>
                    <a:pt x="562" y="1"/>
                    <a:pt x="157" y="281"/>
                    <a:pt x="79" y="697"/>
                  </a:cubicBezTo>
                  <a:cubicBezTo>
                    <a:pt x="0" y="1124"/>
                    <a:pt x="281" y="1528"/>
                    <a:pt x="697" y="1607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118"/>
            <p:cNvSpPr/>
            <p:nvPr/>
          </p:nvSpPr>
          <p:spPr>
            <a:xfrm>
              <a:off x="3978525" y="810625"/>
              <a:ext cx="290100" cy="138750"/>
            </a:xfrm>
            <a:custGeom>
              <a:rect b="b" l="l" r="r" t="t"/>
              <a:pathLst>
                <a:path extrusionOk="0" h="5550" w="11604">
                  <a:moveTo>
                    <a:pt x="618" y="1596"/>
                  </a:moveTo>
                  <a:lnTo>
                    <a:pt x="11345" y="5527"/>
                  </a:lnTo>
                  <a:cubicBezTo>
                    <a:pt x="11423" y="5550"/>
                    <a:pt x="11525" y="5517"/>
                    <a:pt x="11570" y="5438"/>
                  </a:cubicBezTo>
                  <a:cubicBezTo>
                    <a:pt x="11603" y="5348"/>
                    <a:pt x="11570" y="5235"/>
                    <a:pt x="11480" y="5202"/>
                  </a:cubicBezTo>
                  <a:lnTo>
                    <a:pt x="1213" y="170"/>
                  </a:lnTo>
                  <a:cubicBezTo>
                    <a:pt x="1191" y="158"/>
                    <a:pt x="1169" y="147"/>
                    <a:pt x="1146" y="147"/>
                  </a:cubicBezTo>
                  <a:cubicBezTo>
                    <a:pt x="742" y="1"/>
                    <a:pt x="303" y="203"/>
                    <a:pt x="158" y="608"/>
                  </a:cubicBezTo>
                  <a:cubicBezTo>
                    <a:pt x="0" y="1001"/>
                    <a:pt x="213" y="1450"/>
                    <a:pt x="618" y="1596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118"/>
            <p:cNvSpPr/>
            <p:nvPr/>
          </p:nvSpPr>
          <p:spPr>
            <a:xfrm>
              <a:off x="3873500" y="992600"/>
              <a:ext cx="382200" cy="56750"/>
            </a:xfrm>
            <a:custGeom>
              <a:rect b="b" l="l" r="r" t="t"/>
              <a:pathLst>
                <a:path extrusionOk="0" h="2270" w="15288">
                  <a:moveTo>
                    <a:pt x="921" y="2225"/>
                  </a:moveTo>
                  <a:lnTo>
                    <a:pt x="15119" y="360"/>
                  </a:lnTo>
                  <a:cubicBezTo>
                    <a:pt x="15209" y="349"/>
                    <a:pt x="15287" y="270"/>
                    <a:pt x="15277" y="180"/>
                  </a:cubicBezTo>
                  <a:cubicBezTo>
                    <a:pt x="15277" y="80"/>
                    <a:pt x="15187" y="1"/>
                    <a:pt x="15097" y="1"/>
                  </a:cubicBezTo>
                  <a:lnTo>
                    <a:pt x="787" y="686"/>
                  </a:lnTo>
                  <a:lnTo>
                    <a:pt x="719" y="686"/>
                  </a:lnTo>
                  <a:cubicBezTo>
                    <a:pt x="303" y="742"/>
                    <a:pt x="0" y="1136"/>
                    <a:pt x="56" y="1551"/>
                  </a:cubicBezTo>
                  <a:cubicBezTo>
                    <a:pt x="113" y="1978"/>
                    <a:pt x="495" y="2270"/>
                    <a:pt x="921" y="2225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118"/>
            <p:cNvSpPr/>
            <p:nvPr/>
          </p:nvSpPr>
          <p:spPr>
            <a:xfrm>
              <a:off x="3859725" y="1005250"/>
              <a:ext cx="419850" cy="128900"/>
            </a:xfrm>
            <a:custGeom>
              <a:rect b="b" l="l" r="r" t="t"/>
              <a:pathLst>
                <a:path extrusionOk="0" h="5156" w="16794">
                  <a:moveTo>
                    <a:pt x="16771" y="158"/>
                  </a:moveTo>
                  <a:cubicBezTo>
                    <a:pt x="16749" y="68"/>
                    <a:pt x="16659" y="1"/>
                    <a:pt x="16557" y="23"/>
                  </a:cubicBezTo>
                  <a:lnTo>
                    <a:pt x="697" y="3528"/>
                  </a:lnTo>
                  <a:cubicBezTo>
                    <a:pt x="686" y="3538"/>
                    <a:pt x="664" y="3538"/>
                    <a:pt x="641" y="3550"/>
                  </a:cubicBezTo>
                  <a:cubicBezTo>
                    <a:pt x="237" y="3673"/>
                    <a:pt x="0" y="4100"/>
                    <a:pt x="125" y="4504"/>
                  </a:cubicBezTo>
                  <a:cubicBezTo>
                    <a:pt x="248" y="4920"/>
                    <a:pt x="674" y="5156"/>
                    <a:pt x="1091" y="5033"/>
                  </a:cubicBezTo>
                  <a:lnTo>
                    <a:pt x="16647" y="371"/>
                  </a:lnTo>
                  <a:cubicBezTo>
                    <a:pt x="16737" y="338"/>
                    <a:pt x="16794" y="248"/>
                    <a:pt x="16771" y="158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118"/>
            <p:cNvSpPr/>
            <p:nvPr/>
          </p:nvSpPr>
          <p:spPr>
            <a:xfrm>
              <a:off x="3887525" y="849950"/>
              <a:ext cx="43550" cy="43825"/>
            </a:xfrm>
            <a:custGeom>
              <a:rect b="b" l="l" r="r" t="t"/>
              <a:pathLst>
                <a:path extrusionOk="0" h="1753" w="1742">
                  <a:moveTo>
                    <a:pt x="810" y="1708"/>
                  </a:moveTo>
                  <a:cubicBezTo>
                    <a:pt x="1270" y="1753"/>
                    <a:pt x="1674" y="1405"/>
                    <a:pt x="1708" y="933"/>
                  </a:cubicBezTo>
                  <a:cubicBezTo>
                    <a:pt x="1742" y="472"/>
                    <a:pt x="1394" y="68"/>
                    <a:pt x="933" y="35"/>
                  </a:cubicBezTo>
                  <a:cubicBezTo>
                    <a:pt x="473" y="1"/>
                    <a:pt x="68" y="349"/>
                    <a:pt x="34" y="809"/>
                  </a:cubicBezTo>
                  <a:cubicBezTo>
                    <a:pt x="1" y="1270"/>
                    <a:pt x="349" y="1675"/>
                    <a:pt x="810" y="1708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118"/>
            <p:cNvSpPr/>
            <p:nvPr/>
          </p:nvSpPr>
          <p:spPr>
            <a:xfrm>
              <a:off x="3928525" y="785925"/>
              <a:ext cx="43850" cy="43825"/>
            </a:xfrm>
            <a:custGeom>
              <a:rect b="b" l="l" r="r" t="t"/>
              <a:pathLst>
                <a:path extrusionOk="0" h="1753" w="1754">
                  <a:moveTo>
                    <a:pt x="810" y="1720"/>
                  </a:moveTo>
                  <a:cubicBezTo>
                    <a:pt x="1281" y="1753"/>
                    <a:pt x="1686" y="1405"/>
                    <a:pt x="1719" y="933"/>
                  </a:cubicBezTo>
                  <a:cubicBezTo>
                    <a:pt x="1753" y="472"/>
                    <a:pt x="1405" y="68"/>
                    <a:pt x="944" y="35"/>
                  </a:cubicBezTo>
                  <a:cubicBezTo>
                    <a:pt x="473" y="0"/>
                    <a:pt x="68" y="349"/>
                    <a:pt x="34" y="809"/>
                  </a:cubicBezTo>
                  <a:cubicBezTo>
                    <a:pt x="1" y="1270"/>
                    <a:pt x="349" y="1675"/>
                    <a:pt x="810" y="1720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118"/>
            <p:cNvSpPr/>
            <p:nvPr/>
          </p:nvSpPr>
          <p:spPr>
            <a:xfrm>
              <a:off x="3781400" y="920150"/>
              <a:ext cx="43525" cy="43825"/>
            </a:xfrm>
            <a:custGeom>
              <a:rect b="b" l="l" r="r" t="t"/>
              <a:pathLst>
                <a:path extrusionOk="0" h="1753" w="1741">
                  <a:moveTo>
                    <a:pt x="809" y="1720"/>
                  </a:moveTo>
                  <a:cubicBezTo>
                    <a:pt x="1269" y="1753"/>
                    <a:pt x="1673" y="1405"/>
                    <a:pt x="1707" y="933"/>
                  </a:cubicBezTo>
                  <a:cubicBezTo>
                    <a:pt x="1741" y="472"/>
                    <a:pt x="1404" y="68"/>
                    <a:pt x="932" y="35"/>
                  </a:cubicBezTo>
                  <a:cubicBezTo>
                    <a:pt x="472" y="1"/>
                    <a:pt x="67" y="349"/>
                    <a:pt x="33" y="809"/>
                  </a:cubicBezTo>
                  <a:cubicBezTo>
                    <a:pt x="0" y="1270"/>
                    <a:pt x="348" y="1675"/>
                    <a:pt x="809" y="1720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118"/>
            <p:cNvSpPr/>
            <p:nvPr/>
          </p:nvSpPr>
          <p:spPr>
            <a:xfrm>
              <a:off x="3822400" y="1015350"/>
              <a:ext cx="43825" cy="43850"/>
            </a:xfrm>
            <a:custGeom>
              <a:rect b="b" l="l" r="r" t="t"/>
              <a:pathLst>
                <a:path extrusionOk="0" h="1754" w="1753">
                  <a:moveTo>
                    <a:pt x="809" y="1719"/>
                  </a:moveTo>
                  <a:cubicBezTo>
                    <a:pt x="1269" y="1753"/>
                    <a:pt x="1673" y="1405"/>
                    <a:pt x="1707" y="945"/>
                  </a:cubicBezTo>
                  <a:cubicBezTo>
                    <a:pt x="1752" y="484"/>
                    <a:pt x="1404" y="79"/>
                    <a:pt x="932" y="34"/>
                  </a:cubicBezTo>
                  <a:cubicBezTo>
                    <a:pt x="472" y="1"/>
                    <a:pt x="67" y="349"/>
                    <a:pt x="33" y="821"/>
                  </a:cubicBezTo>
                  <a:cubicBezTo>
                    <a:pt x="0" y="1281"/>
                    <a:pt x="348" y="1686"/>
                    <a:pt x="809" y="1719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118"/>
            <p:cNvSpPr/>
            <p:nvPr/>
          </p:nvSpPr>
          <p:spPr>
            <a:xfrm>
              <a:off x="3809750" y="1102425"/>
              <a:ext cx="43825" cy="43825"/>
            </a:xfrm>
            <a:custGeom>
              <a:rect b="b" l="l" r="r" t="t"/>
              <a:pathLst>
                <a:path extrusionOk="0" h="1753" w="1753">
                  <a:moveTo>
                    <a:pt x="933" y="45"/>
                  </a:moveTo>
                  <a:cubicBezTo>
                    <a:pt x="472" y="0"/>
                    <a:pt x="67" y="348"/>
                    <a:pt x="34" y="820"/>
                  </a:cubicBezTo>
                  <a:cubicBezTo>
                    <a:pt x="0" y="1281"/>
                    <a:pt x="349" y="1685"/>
                    <a:pt x="809" y="1718"/>
                  </a:cubicBezTo>
                  <a:cubicBezTo>
                    <a:pt x="1270" y="1752"/>
                    <a:pt x="1674" y="1404"/>
                    <a:pt x="1719" y="944"/>
                  </a:cubicBezTo>
                  <a:cubicBezTo>
                    <a:pt x="1752" y="483"/>
                    <a:pt x="1405" y="78"/>
                    <a:pt x="933" y="45"/>
                  </a:cubicBezTo>
                  <a:close/>
                </a:path>
              </a:pathLst>
            </a:custGeom>
            <a:solidFill>
              <a:srgbClr val="6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3" name="Google Shape;1083;p118"/>
          <p:cNvGrpSpPr/>
          <p:nvPr/>
        </p:nvGrpSpPr>
        <p:grpSpPr>
          <a:xfrm>
            <a:off x="7156567" y="3343884"/>
            <a:ext cx="1679275" cy="1908627"/>
            <a:chOff x="3781400" y="429575"/>
            <a:chExt cx="1126350" cy="1108700"/>
          </a:xfrm>
        </p:grpSpPr>
        <p:sp>
          <p:nvSpPr>
            <p:cNvPr id="1084" name="Google Shape;1084;p118"/>
            <p:cNvSpPr/>
            <p:nvPr/>
          </p:nvSpPr>
          <p:spPr>
            <a:xfrm>
              <a:off x="4104600" y="527875"/>
              <a:ext cx="218775" cy="407200"/>
            </a:xfrm>
            <a:custGeom>
              <a:rect b="b" l="l" r="r" t="t"/>
              <a:pathLst>
                <a:path extrusionOk="0" h="16288" w="8751">
                  <a:moveTo>
                    <a:pt x="8627" y="16243"/>
                  </a:moveTo>
                  <a:cubicBezTo>
                    <a:pt x="8717" y="16208"/>
                    <a:pt x="8751" y="16096"/>
                    <a:pt x="8706" y="16006"/>
                  </a:cubicBezTo>
                  <a:lnTo>
                    <a:pt x="1585" y="562"/>
                  </a:lnTo>
                  <a:cubicBezTo>
                    <a:pt x="1585" y="550"/>
                    <a:pt x="1573" y="528"/>
                    <a:pt x="1562" y="517"/>
                  </a:cubicBezTo>
                  <a:cubicBezTo>
                    <a:pt x="1360" y="135"/>
                    <a:pt x="888" y="0"/>
                    <a:pt x="517" y="202"/>
                  </a:cubicBezTo>
                  <a:cubicBezTo>
                    <a:pt x="135" y="415"/>
                    <a:pt x="0" y="887"/>
                    <a:pt x="203" y="1258"/>
                  </a:cubicBezTo>
                  <a:lnTo>
                    <a:pt x="8392" y="16175"/>
                  </a:lnTo>
                  <a:cubicBezTo>
                    <a:pt x="8436" y="16253"/>
                    <a:pt x="8537" y="16287"/>
                    <a:pt x="8627" y="16243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118"/>
            <p:cNvSpPr/>
            <p:nvPr/>
          </p:nvSpPr>
          <p:spPr>
            <a:xfrm>
              <a:off x="4205975" y="582050"/>
              <a:ext cx="118250" cy="315950"/>
            </a:xfrm>
            <a:custGeom>
              <a:rect b="b" l="l" r="r" t="t"/>
              <a:pathLst>
                <a:path extrusionOk="0" h="12638" w="4730">
                  <a:moveTo>
                    <a:pt x="4584" y="12615"/>
                  </a:moveTo>
                  <a:cubicBezTo>
                    <a:pt x="4673" y="12593"/>
                    <a:pt x="4729" y="12491"/>
                    <a:pt x="4707" y="12401"/>
                  </a:cubicBezTo>
                  <a:lnTo>
                    <a:pt x="1618" y="675"/>
                  </a:lnTo>
                  <a:cubicBezTo>
                    <a:pt x="1618" y="652"/>
                    <a:pt x="1607" y="630"/>
                    <a:pt x="1596" y="607"/>
                  </a:cubicBezTo>
                  <a:cubicBezTo>
                    <a:pt x="1449" y="203"/>
                    <a:pt x="1000" y="1"/>
                    <a:pt x="607" y="147"/>
                  </a:cubicBezTo>
                  <a:cubicBezTo>
                    <a:pt x="203" y="293"/>
                    <a:pt x="1" y="742"/>
                    <a:pt x="146" y="1146"/>
                  </a:cubicBezTo>
                  <a:lnTo>
                    <a:pt x="4370" y="12503"/>
                  </a:lnTo>
                  <a:cubicBezTo>
                    <a:pt x="4404" y="12593"/>
                    <a:pt x="4494" y="12638"/>
                    <a:pt x="4584" y="12615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118"/>
            <p:cNvSpPr/>
            <p:nvPr/>
          </p:nvSpPr>
          <p:spPr>
            <a:xfrm>
              <a:off x="4275625" y="484625"/>
              <a:ext cx="122450" cy="429375"/>
            </a:xfrm>
            <a:custGeom>
              <a:rect b="b" l="l" r="r" t="t"/>
              <a:pathLst>
                <a:path extrusionOk="0" h="17175" w="4898">
                  <a:moveTo>
                    <a:pt x="2449" y="16568"/>
                  </a:moveTo>
                  <a:cubicBezTo>
                    <a:pt x="2482" y="16557"/>
                    <a:pt x="2517" y="16535"/>
                    <a:pt x="2539" y="16512"/>
                  </a:cubicBezTo>
                  <a:lnTo>
                    <a:pt x="2517" y="16972"/>
                  </a:lnTo>
                  <a:cubicBezTo>
                    <a:pt x="2517" y="17062"/>
                    <a:pt x="2584" y="17152"/>
                    <a:pt x="2674" y="17164"/>
                  </a:cubicBezTo>
                  <a:cubicBezTo>
                    <a:pt x="2774" y="17175"/>
                    <a:pt x="2864" y="17107"/>
                    <a:pt x="2876" y="17007"/>
                  </a:cubicBezTo>
                  <a:lnTo>
                    <a:pt x="4875" y="887"/>
                  </a:lnTo>
                  <a:lnTo>
                    <a:pt x="4875" y="832"/>
                  </a:lnTo>
                  <a:cubicBezTo>
                    <a:pt x="4898" y="405"/>
                    <a:pt x="4572" y="34"/>
                    <a:pt x="4145" y="11"/>
                  </a:cubicBezTo>
                  <a:cubicBezTo>
                    <a:pt x="3718" y="0"/>
                    <a:pt x="3359" y="326"/>
                    <a:pt x="3336" y="752"/>
                  </a:cubicBezTo>
                  <a:lnTo>
                    <a:pt x="2572" y="15928"/>
                  </a:lnTo>
                  <a:lnTo>
                    <a:pt x="1606" y="4988"/>
                  </a:lnTo>
                  <a:cubicBezTo>
                    <a:pt x="1606" y="4965"/>
                    <a:pt x="1606" y="4931"/>
                    <a:pt x="1595" y="4909"/>
                  </a:cubicBezTo>
                  <a:cubicBezTo>
                    <a:pt x="1516" y="4493"/>
                    <a:pt x="1112" y="4212"/>
                    <a:pt x="697" y="4291"/>
                  </a:cubicBezTo>
                  <a:cubicBezTo>
                    <a:pt x="270" y="4381"/>
                    <a:pt x="0" y="4785"/>
                    <a:pt x="79" y="5201"/>
                  </a:cubicBezTo>
                  <a:lnTo>
                    <a:pt x="2258" y="16422"/>
                  </a:lnTo>
                  <a:cubicBezTo>
                    <a:pt x="2269" y="16512"/>
                    <a:pt x="2359" y="16568"/>
                    <a:pt x="2449" y="16568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18"/>
            <p:cNvSpPr/>
            <p:nvPr/>
          </p:nvSpPr>
          <p:spPr>
            <a:xfrm>
              <a:off x="4051525" y="599475"/>
              <a:ext cx="238425" cy="316200"/>
            </a:xfrm>
            <a:custGeom>
              <a:rect b="b" l="l" r="r" t="t"/>
              <a:pathLst>
                <a:path extrusionOk="0" h="12648" w="9537">
                  <a:moveTo>
                    <a:pt x="393" y="270"/>
                  </a:moveTo>
                  <a:cubicBezTo>
                    <a:pt x="57" y="539"/>
                    <a:pt x="1" y="1023"/>
                    <a:pt x="270" y="1360"/>
                  </a:cubicBezTo>
                  <a:lnTo>
                    <a:pt x="9189" y="12558"/>
                  </a:lnTo>
                  <a:cubicBezTo>
                    <a:pt x="9245" y="12625"/>
                    <a:pt x="9357" y="12648"/>
                    <a:pt x="9425" y="12592"/>
                  </a:cubicBezTo>
                  <a:cubicBezTo>
                    <a:pt x="9514" y="12536"/>
                    <a:pt x="9537" y="12435"/>
                    <a:pt x="9481" y="12345"/>
                  </a:cubicBezTo>
                  <a:lnTo>
                    <a:pt x="1517" y="449"/>
                  </a:lnTo>
                  <a:cubicBezTo>
                    <a:pt x="1506" y="427"/>
                    <a:pt x="1494" y="404"/>
                    <a:pt x="1472" y="394"/>
                  </a:cubicBezTo>
                  <a:cubicBezTo>
                    <a:pt x="1214" y="57"/>
                    <a:pt x="720" y="0"/>
                    <a:pt x="393" y="270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18"/>
            <p:cNvSpPr/>
            <p:nvPr/>
          </p:nvSpPr>
          <p:spPr>
            <a:xfrm>
              <a:off x="3973725" y="632050"/>
              <a:ext cx="317075" cy="310600"/>
            </a:xfrm>
            <a:custGeom>
              <a:rect b="b" l="l" r="r" t="t"/>
              <a:pathLst>
                <a:path extrusionOk="0" h="12424" w="12683">
                  <a:moveTo>
                    <a:pt x="293" y="337"/>
                  </a:moveTo>
                  <a:cubicBezTo>
                    <a:pt x="1" y="652"/>
                    <a:pt x="23" y="1146"/>
                    <a:pt x="338" y="1438"/>
                  </a:cubicBezTo>
                  <a:lnTo>
                    <a:pt x="12368" y="12356"/>
                  </a:lnTo>
                  <a:cubicBezTo>
                    <a:pt x="12436" y="12423"/>
                    <a:pt x="12537" y="12423"/>
                    <a:pt x="12604" y="12356"/>
                  </a:cubicBezTo>
                  <a:cubicBezTo>
                    <a:pt x="12683" y="12288"/>
                    <a:pt x="12683" y="12176"/>
                    <a:pt x="12616" y="12098"/>
                  </a:cubicBezTo>
                  <a:lnTo>
                    <a:pt x="1416" y="326"/>
                  </a:lnTo>
                  <a:lnTo>
                    <a:pt x="1383" y="292"/>
                  </a:lnTo>
                  <a:cubicBezTo>
                    <a:pt x="1068" y="0"/>
                    <a:pt x="574" y="22"/>
                    <a:pt x="293" y="337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118"/>
            <p:cNvSpPr/>
            <p:nvPr/>
          </p:nvSpPr>
          <p:spPr>
            <a:xfrm>
              <a:off x="4191650" y="529250"/>
              <a:ext cx="48050" cy="48075"/>
            </a:xfrm>
            <a:custGeom>
              <a:rect b="b" l="l" r="r" t="t"/>
              <a:pathLst>
                <a:path extrusionOk="0" h="1923" w="1922">
                  <a:moveTo>
                    <a:pt x="1348" y="1708"/>
                  </a:moveTo>
                  <a:cubicBezTo>
                    <a:pt x="1764" y="1506"/>
                    <a:pt x="1922" y="1001"/>
                    <a:pt x="1719" y="585"/>
                  </a:cubicBezTo>
                  <a:cubicBezTo>
                    <a:pt x="1506" y="170"/>
                    <a:pt x="1001" y="1"/>
                    <a:pt x="585" y="203"/>
                  </a:cubicBezTo>
                  <a:cubicBezTo>
                    <a:pt x="169" y="417"/>
                    <a:pt x="0" y="922"/>
                    <a:pt x="214" y="1338"/>
                  </a:cubicBezTo>
                  <a:cubicBezTo>
                    <a:pt x="427" y="1753"/>
                    <a:pt x="933" y="1922"/>
                    <a:pt x="1348" y="1708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18"/>
            <p:cNvSpPr/>
            <p:nvPr/>
          </p:nvSpPr>
          <p:spPr>
            <a:xfrm>
              <a:off x="4267750" y="5315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337" y="1708"/>
                  </a:moveTo>
                  <a:cubicBezTo>
                    <a:pt x="1753" y="1506"/>
                    <a:pt x="1921" y="989"/>
                    <a:pt x="1719" y="574"/>
                  </a:cubicBezTo>
                  <a:cubicBezTo>
                    <a:pt x="1506" y="170"/>
                    <a:pt x="1000" y="1"/>
                    <a:pt x="585" y="203"/>
                  </a:cubicBezTo>
                  <a:cubicBezTo>
                    <a:pt x="169" y="417"/>
                    <a:pt x="1" y="922"/>
                    <a:pt x="214" y="1338"/>
                  </a:cubicBezTo>
                  <a:cubicBezTo>
                    <a:pt x="416" y="1753"/>
                    <a:pt x="922" y="1922"/>
                    <a:pt x="1337" y="1708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118"/>
            <p:cNvSpPr/>
            <p:nvPr/>
          </p:nvSpPr>
          <p:spPr>
            <a:xfrm>
              <a:off x="4076800" y="4745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337" y="1719"/>
                  </a:moveTo>
                  <a:cubicBezTo>
                    <a:pt x="1753" y="1506"/>
                    <a:pt x="1921" y="1000"/>
                    <a:pt x="1719" y="585"/>
                  </a:cubicBezTo>
                  <a:cubicBezTo>
                    <a:pt x="1506" y="169"/>
                    <a:pt x="1000" y="1"/>
                    <a:pt x="585" y="214"/>
                  </a:cubicBezTo>
                  <a:cubicBezTo>
                    <a:pt x="169" y="428"/>
                    <a:pt x="1" y="933"/>
                    <a:pt x="214" y="1349"/>
                  </a:cubicBezTo>
                  <a:cubicBezTo>
                    <a:pt x="416" y="1764"/>
                    <a:pt x="922" y="1921"/>
                    <a:pt x="1337" y="1719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118"/>
            <p:cNvSpPr/>
            <p:nvPr/>
          </p:nvSpPr>
          <p:spPr>
            <a:xfrm>
              <a:off x="4016425" y="559025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337" y="1708"/>
                  </a:moveTo>
                  <a:cubicBezTo>
                    <a:pt x="1753" y="1495"/>
                    <a:pt x="1922" y="989"/>
                    <a:pt x="1708" y="574"/>
                  </a:cubicBezTo>
                  <a:cubicBezTo>
                    <a:pt x="1505" y="158"/>
                    <a:pt x="1000" y="1"/>
                    <a:pt x="584" y="203"/>
                  </a:cubicBezTo>
                  <a:cubicBezTo>
                    <a:pt x="169" y="417"/>
                    <a:pt x="0" y="922"/>
                    <a:pt x="202" y="1338"/>
                  </a:cubicBezTo>
                  <a:cubicBezTo>
                    <a:pt x="416" y="1753"/>
                    <a:pt x="921" y="1922"/>
                    <a:pt x="1337" y="1708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118"/>
            <p:cNvSpPr/>
            <p:nvPr/>
          </p:nvSpPr>
          <p:spPr>
            <a:xfrm>
              <a:off x="3935275" y="593025"/>
              <a:ext cx="48025" cy="48025"/>
            </a:xfrm>
            <a:custGeom>
              <a:rect b="b" l="l" r="r" t="t"/>
              <a:pathLst>
                <a:path extrusionOk="0" h="1921" w="1921">
                  <a:moveTo>
                    <a:pt x="1337" y="1718"/>
                  </a:moveTo>
                  <a:cubicBezTo>
                    <a:pt x="1753" y="1505"/>
                    <a:pt x="1921" y="999"/>
                    <a:pt x="1719" y="584"/>
                  </a:cubicBezTo>
                  <a:cubicBezTo>
                    <a:pt x="1506" y="168"/>
                    <a:pt x="1000" y="0"/>
                    <a:pt x="585" y="213"/>
                  </a:cubicBezTo>
                  <a:cubicBezTo>
                    <a:pt x="169" y="427"/>
                    <a:pt x="1" y="932"/>
                    <a:pt x="213" y="1348"/>
                  </a:cubicBezTo>
                  <a:cubicBezTo>
                    <a:pt x="416" y="1752"/>
                    <a:pt x="922" y="1920"/>
                    <a:pt x="1337" y="1718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118"/>
            <p:cNvSpPr/>
            <p:nvPr/>
          </p:nvSpPr>
          <p:spPr>
            <a:xfrm>
              <a:off x="4365750" y="1032775"/>
              <a:ext cx="218500" cy="406900"/>
            </a:xfrm>
            <a:custGeom>
              <a:rect b="b" l="l" r="r" t="t"/>
              <a:pathLst>
                <a:path extrusionOk="0" h="16276" w="8740">
                  <a:moveTo>
                    <a:pt x="7179" y="15771"/>
                  </a:moveTo>
                  <a:cubicBezTo>
                    <a:pt x="7392" y="16141"/>
                    <a:pt x="7863" y="16276"/>
                    <a:pt x="8235" y="16074"/>
                  </a:cubicBezTo>
                  <a:cubicBezTo>
                    <a:pt x="8605" y="15872"/>
                    <a:pt x="8740" y="15400"/>
                    <a:pt x="8537" y="15018"/>
                  </a:cubicBezTo>
                  <a:lnTo>
                    <a:pt x="349" y="113"/>
                  </a:lnTo>
                  <a:cubicBezTo>
                    <a:pt x="304" y="34"/>
                    <a:pt x="214" y="0"/>
                    <a:pt x="125" y="34"/>
                  </a:cubicBezTo>
                  <a:cubicBezTo>
                    <a:pt x="35" y="79"/>
                    <a:pt x="1" y="180"/>
                    <a:pt x="35" y="270"/>
                  </a:cubicBezTo>
                  <a:lnTo>
                    <a:pt x="7156" y="15714"/>
                  </a:lnTo>
                  <a:cubicBezTo>
                    <a:pt x="7167" y="15737"/>
                    <a:pt x="7179" y="15749"/>
                    <a:pt x="7179" y="15771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118"/>
            <p:cNvSpPr/>
            <p:nvPr/>
          </p:nvSpPr>
          <p:spPr>
            <a:xfrm>
              <a:off x="4364625" y="1069550"/>
              <a:ext cx="118525" cy="316225"/>
            </a:xfrm>
            <a:custGeom>
              <a:rect b="b" l="l" r="r" t="t"/>
              <a:pathLst>
                <a:path extrusionOk="0" h="12649" w="4741">
                  <a:moveTo>
                    <a:pt x="158" y="23"/>
                  </a:moveTo>
                  <a:cubicBezTo>
                    <a:pt x="57" y="45"/>
                    <a:pt x="1" y="147"/>
                    <a:pt x="23" y="248"/>
                  </a:cubicBezTo>
                  <a:lnTo>
                    <a:pt x="3113" y="11964"/>
                  </a:lnTo>
                  <a:cubicBezTo>
                    <a:pt x="3123" y="11986"/>
                    <a:pt x="3123" y="12019"/>
                    <a:pt x="3135" y="12042"/>
                  </a:cubicBezTo>
                  <a:cubicBezTo>
                    <a:pt x="3281" y="12435"/>
                    <a:pt x="3730" y="12648"/>
                    <a:pt x="4134" y="12491"/>
                  </a:cubicBezTo>
                  <a:cubicBezTo>
                    <a:pt x="4528" y="12345"/>
                    <a:pt x="4741" y="11896"/>
                    <a:pt x="4584" y="11503"/>
                  </a:cubicBezTo>
                  <a:lnTo>
                    <a:pt x="372" y="135"/>
                  </a:lnTo>
                  <a:cubicBezTo>
                    <a:pt x="338" y="45"/>
                    <a:pt x="248" y="0"/>
                    <a:pt x="158" y="23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118"/>
            <p:cNvSpPr/>
            <p:nvPr/>
          </p:nvSpPr>
          <p:spPr>
            <a:xfrm>
              <a:off x="4290775" y="1053550"/>
              <a:ext cx="122750" cy="429675"/>
            </a:xfrm>
            <a:custGeom>
              <a:rect b="b" l="l" r="r" t="t"/>
              <a:pathLst>
                <a:path extrusionOk="0" h="17187" w="4910">
                  <a:moveTo>
                    <a:pt x="2460" y="618"/>
                  </a:moveTo>
                  <a:cubicBezTo>
                    <a:pt x="2416" y="618"/>
                    <a:pt x="2393" y="640"/>
                    <a:pt x="2360" y="663"/>
                  </a:cubicBezTo>
                  <a:lnTo>
                    <a:pt x="2382" y="203"/>
                  </a:lnTo>
                  <a:cubicBezTo>
                    <a:pt x="2393" y="113"/>
                    <a:pt x="2326" y="34"/>
                    <a:pt x="2236" y="11"/>
                  </a:cubicBezTo>
                  <a:cubicBezTo>
                    <a:pt x="2135" y="1"/>
                    <a:pt x="2045" y="79"/>
                    <a:pt x="2034" y="169"/>
                  </a:cubicBezTo>
                  <a:lnTo>
                    <a:pt x="34" y="16299"/>
                  </a:lnTo>
                  <a:cubicBezTo>
                    <a:pt x="23" y="16310"/>
                    <a:pt x="23" y="16333"/>
                    <a:pt x="23" y="16355"/>
                  </a:cubicBezTo>
                  <a:cubicBezTo>
                    <a:pt x="1" y="16782"/>
                    <a:pt x="326" y="17142"/>
                    <a:pt x="753" y="17164"/>
                  </a:cubicBezTo>
                  <a:cubicBezTo>
                    <a:pt x="1180" y="17186"/>
                    <a:pt x="1551" y="16860"/>
                    <a:pt x="1574" y="16433"/>
                  </a:cubicBezTo>
                  <a:lnTo>
                    <a:pt x="2337" y="1247"/>
                  </a:lnTo>
                  <a:lnTo>
                    <a:pt x="3292" y="12188"/>
                  </a:lnTo>
                  <a:cubicBezTo>
                    <a:pt x="3292" y="12222"/>
                    <a:pt x="3303" y="12244"/>
                    <a:pt x="3303" y="12267"/>
                  </a:cubicBezTo>
                  <a:cubicBezTo>
                    <a:pt x="3382" y="12693"/>
                    <a:pt x="3798" y="12963"/>
                    <a:pt x="4213" y="12884"/>
                  </a:cubicBezTo>
                  <a:cubicBezTo>
                    <a:pt x="4629" y="12806"/>
                    <a:pt x="4909" y="12401"/>
                    <a:pt x="4819" y="11975"/>
                  </a:cubicBezTo>
                  <a:lnTo>
                    <a:pt x="2652" y="753"/>
                  </a:lnTo>
                  <a:cubicBezTo>
                    <a:pt x="2629" y="675"/>
                    <a:pt x="2550" y="607"/>
                    <a:pt x="2460" y="618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118"/>
            <p:cNvSpPr/>
            <p:nvPr/>
          </p:nvSpPr>
          <p:spPr>
            <a:xfrm>
              <a:off x="4399175" y="1051875"/>
              <a:ext cx="238150" cy="316225"/>
            </a:xfrm>
            <a:custGeom>
              <a:rect b="b" l="l" r="r" t="t"/>
              <a:pathLst>
                <a:path extrusionOk="0" h="12649" w="9526">
                  <a:moveTo>
                    <a:pt x="9144" y="12379"/>
                  </a:moveTo>
                  <a:cubicBezTo>
                    <a:pt x="9481" y="12120"/>
                    <a:pt x="9526" y="11626"/>
                    <a:pt x="9267" y="11300"/>
                  </a:cubicBezTo>
                  <a:lnTo>
                    <a:pt x="338" y="90"/>
                  </a:lnTo>
                  <a:cubicBezTo>
                    <a:pt x="281" y="23"/>
                    <a:pt x="180" y="0"/>
                    <a:pt x="101" y="56"/>
                  </a:cubicBezTo>
                  <a:cubicBezTo>
                    <a:pt x="23" y="113"/>
                    <a:pt x="1" y="225"/>
                    <a:pt x="56" y="303"/>
                  </a:cubicBezTo>
                  <a:lnTo>
                    <a:pt x="8021" y="12210"/>
                  </a:lnTo>
                  <a:cubicBezTo>
                    <a:pt x="8032" y="12221"/>
                    <a:pt x="8043" y="12244"/>
                    <a:pt x="8054" y="12255"/>
                  </a:cubicBezTo>
                  <a:cubicBezTo>
                    <a:pt x="8324" y="12592"/>
                    <a:pt x="8807" y="12648"/>
                    <a:pt x="9144" y="12379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118"/>
            <p:cNvSpPr/>
            <p:nvPr/>
          </p:nvSpPr>
          <p:spPr>
            <a:xfrm>
              <a:off x="4398050" y="1025175"/>
              <a:ext cx="317050" cy="310350"/>
            </a:xfrm>
            <a:custGeom>
              <a:rect b="b" l="l" r="r" t="t"/>
              <a:pathLst>
                <a:path extrusionOk="0" h="12414" w="12682">
                  <a:moveTo>
                    <a:pt x="12402" y="12076"/>
                  </a:moveTo>
                  <a:cubicBezTo>
                    <a:pt x="12682" y="11762"/>
                    <a:pt x="12659" y="11267"/>
                    <a:pt x="12345" y="10986"/>
                  </a:cubicBezTo>
                  <a:lnTo>
                    <a:pt x="326" y="57"/>
                  </a:lnTo>
                  <a:cubicBezTo>
                    <a:pt x="259" y="1"/>
                    <a:pt x="146" y="1"/>
                    <a:pt x="79" y="57"/>
                  </a:cubicBezTo>
                  <a:cubicBezTo>
                    <a:pt x="12" y="125"/>
                    <a:pt x="1" y="237"/>
                    <a:pt x="79" y="315"/>
                  </a:cubicBezTo>
                  <a:lnTo>
                    <a:pt x="11267" y="12087"/>
                  </a:lnTo>
                  <a:cubicBezTo>
                    <a:pt x="11278" y="12099"/>
                    <a:pt x="11289" y="12121"/>
                    <a:pt x="11312" y="12132"/>
                  </a:cubicBezTo>
                  <a:cubicBezTo>
                    <a:pt x="11626" y="12413"/>
                    <a:pt x="12110" y="12391"/>
                    <a:pt x="12402" y="12076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118"/>
            <p:cNvSpPr/>
            <p:nvPr/>
          </p:nvSpPr>
          <p:spPr>
            <a:xfrm>
              <a:off x="4449175" y="1390250"/>
              <a:ext cx="48025" cy="48050"/>
            </a:xfrm>
            <a:custGeom>
              <a:rect b="b" l="l" r="r" t="t"/>
              <a:pathLst>
                <a:path extrusionOk="0" h="1922" w="1921">
                  <a:moveTo>
                    <a:pt x="584" y="214"/>
                  </a:moveTo>
                  <a:cubicBezTo>
                    <a:pt x="168" y="427"/>
                    <a:pt x="0" y="933"/>
                    <a:pt x="213" y="1348"/>
                  </a:cubicBezTo>
                  <a:cubicBezTo>
                    <a:pt x="415" y="1764"/>
                    <a:pt x="921" y="1921"/>
                    <a:pt x="1336" y="1719"/>
                  </a:cubicBezTo>
                  <a:cubicBezTo>
                    <a:pt x="1752" y="1505"/>
                    <a:pt x="1920" y="1000"/>
                    <a:pt x="1718" y="584"/>
                  </a:cubicBezTo>
                  <a:cubicBezTo>
                    <a:pt x="1505" y="169"/>
                    <a:pt x="999" y="0"/>
                    <a:pt x="584" y="214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118"/>
            <p:cNvSpPr/>
            <p:nvPr/>
          </p:nvSpPr>
          <p:spPr>
            <a:xfrm>
              <a:off x="4373050" y="1388275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585" y="203"/>
                  </a:moveTo>
                  <a:cubicBezTo>
                    <a:pt x="170" y="416"/>
                    <a:pt x="1" y="922"/>
                    <a:pt x="215" y="1337"/>
                  </a:cubicBezTo>
                  <a:cubicBezTo>
                    <a:pt x="428" y="1753"/>
                    <a:pt x="933" y="1921"/>
                    <a:pt x="1349" y="1708"/>
                  </a:cubicBezTo>
                  <a:cubicBezTo>
                    <a:pt x="1765" y="1494"/>
                    <a:pt x="1922" y="989"/>
                    <a:pt x="1720" y="573"/>
                  </a:cubicBezTo>
                  <a:cubicBezTo>
                    <a:pt x="1506" y="158"/>
                    <a:pt x="1001" y="1"/>
                    <a:pt x="585" y="203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118"/>
            <p:cNvSpPr/>
            <p:nvPr/>
          </p:nvSpPr>
          <p:spPr>
            <a:xfrm>
              <a:off x="4564000" y="1445000"/>
              <a:ext cx="48325" cy="48050"/>
            </a:xfrm>
            <a:custGeom>
              <a:rect b="b" l="l" r="r" t="t"/>
              <a:pathLst>
                <a:path extrusionOk="0" h="1922" w="1933">
                  <a:moveTo>
                    <a:pt x="585" y="214"/>
                  </a:moveTo>
                  <a:cubicBezTo>
                    <a:pt x="170" y="416"/>
                    <a:pt x="1" y="922"/>
                    <a:pt x="215" y="1337"/>
                  </a:cubicBezTo>
                  <a:cubicBezTo>
                    <a:pt x="428" y="1753"/>
                    <a:pt x="934" y="1921"/>
                    <a:pt x="1349" y="1708"/>
                  </a:cubicBezTo>
                  <a:cubicBezTo>
                    <a:pt x="1765" y="1506"/>
                    <a:pt x="1933" y="1000"/>
                    <a:pt x="1720" y="585"/>
                  </a:cubicBezTo>
                  <a:cubicBezTo>
                    <a:pt x="1506" y="169"/>
                    <a:pt x="1001" y="1"/>
                    <a:pt x="585" y="214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118"/>
            <p:cNvSpPr/>
            <p:nvPr/>
          </p:nvSpPr>
          <p:spPr>
            <a:xfrm>
              <a:off x="4624675" y="1360775"/>
              <a:ext cx="48050" cy="48025"/>
            </a:xfrm>
            <a:custGeom>
              <a:rect b="b" l="l" r="r" t="t"/>
              <a:pathLst>
                <a:path extrusionOk="0" h="1921" w="1922">
                  <a:moveTo>
                    <a:pt x="573" y="202"/>
                  </a:moveTo>
                  <a:cubicBezTo>
                    <a:pt x="157" y="415"/>
                    <a:pt x="0" y="921"/>
                    <a:pt x="202" y="1336"/>
                  </a:cubicBezTo>
                  <a:cubicBezTo>
                    <a:pt x="416" y="1752"/>
                    <a:pt x="921" y="1920"/>
                    <a:pt x="1337" y="1707"/>
                  </a:cubicBezTo>
                  <a:cubicBezTo>
                    <a:pt x="1752" y="1494"/>
                    <a:pt x="1921" y="989"/>
                    <a:pt x="1707" y="572"/>
                  </a:cubicBezTo>
                  <a:cubicBezTo>
                    <a:pt x="1494" y="157"/>
                    <a:pt x="989" y="0"/>
                    <a:pt x="573" y="202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118"/>
            <p:cNvSpPr/>
            <p:nvPr/>
          </p:nvSpPr>
          <p:spPr>
            <a:xfrm>
              <a:off x="4705550" y="13265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584" y="214"/>
                  </a:moveTo>
                  <a:cubicBezTo>
                    <a:pt x="169" y="416"/>
                    <a:pt x="0" y="922"/>
                    <a:pt x="214" y="1337"/>
                  </a:cubicBezTo>
                  <a:cubicBezTo>
                    <a:pt x="427" y="1753"/>
                    <a:pt x="933" y="1921"/>
                    <a:pt x="1348" y="1708"/>
                  </a:cubicBezTo>
                  <a:cubicBezTo>
                    <a:pt x="1764" y="1506"/>
                    <a:pt x="1921" y="1000"/>
                    <a:pt x="1719" y="585"/>
                  </a:cubicBezTo>
                  <a:cubicBezTo>
                    <a:pt x="1505" y="169"/>
                    <a:pt x="1000" y="1"/>
                    <a:pt x="584" y="214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118"/>
            <p:cNvSpPr/>
            <p:nvPr/>
          </p:nvSpPr>
          <p:spPr>
            <a:xfrm>
              <a:off x="4364625" y="518325"/>
              <a:ext cx="199150" cy="416175"/>
            </a:xfrm>
            <a:custGeom>
              <a:rect b="b" l="l" r="r" t="t"/>
              <a:pathLst>
                <a:path extrusionOk="0" h="16647" w="7966">
                  <a:moveTo>
                    <a:pt x="113" y="16602"/>
                  </a:moveTo>
                  <a:cubicBezTo>
                    <a:pt x="203" y="16647"/>
                    <a:pt x="315" y="16613"/>
                    <a:pt x="360" y="16523"/>
                  </a:cubicBezTo>
                  <a:lnTo>
                    <a:pt x="7785" y="1213"/>
                  </a:lnTo>
                  <a:cubicBezTo>
                    <a:pt x="7785" y="1202"/>
                    <a:pt x="7796" y="1179"/>
                    <a:pt x="7808" y="1168"/>
                  </a:cubicBezTo>
                  <a:cubicBezTo>
                    <a:pt x="7965" y="775"/>
                    <a:pt x="7774" y="326"/>
                    <a:pt x="7369" y="158"/>
                  </a:cubicBezTo>
                  <a:cubicBezTo>
                    <a:pt x="6977" y="0"/>
                    <a:pt x="6527" y="191"/>
                    <a:pt x="6370" y="595"/>
                  </a:cubicBezTo>
                  <a:lnTo>
                    <a:pt x="35" y="16377"/>
                  </a:lnTo>
                  <a:cubicBezTo>
                    <a:pt x="1" y="16467"/>
                    <a:pt x="35" y="16557"/>
                    <a:pt x="113" y="16602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118"/>
            <p:cNvSpPr/>
            <p:nvPr/>
          </p:nvSpPr>
          <p:spPr>
            <a:xfrm>
              <a:off x="4393575" y="630650"/>
              <a:ext cx="192650" cy="281400"/>
            </a:xfrm>
            <a:custGeom>
              <a:rect b="b" l="l" r="r" t="t"/>
              <a:pathLst>
                <a:path extrusionOk="0" h="11256" w="7706">
                  <a:moveTo>
                    <a:pt x="6156" y="495"/>
                  </a:moveTo>
                  <a:lnTo>
                    <a:pt x="45" y="10963"/>
                  </a:lnTo>
                  <a:cubicBezTo>
                    <a:pt x="0" y="11042"/>
                    <a:pt x="23" y="11143"/>
                    <a:pt x="101" y="11199"/>
                  </a:cubicBezTo>
                  <a:cubicBezTo>
                    <a:pt x="180" y="11255"/>
                    <a:pt x="292" y="11233"/>
                    <a:pt x="348" y="11154"/>
                  </a:cubicBezTo>
                  <a:lnTo>
                    <a:pt x="7459" y="1337"/>
                  </a:lnTo>
                  <a:lnTo>
                    <a:pt x="7492" y="1269"/>
                  </a:lnTo>
                  <a:cubicBezTo>
                    <a:pt x="7706" y="899"/>
                    <a:pt x="7582" y="427"/>
                    <a:pt x="7211" y="213"/>
                  </a:cubicBezTo>
                  <a:cubicBezTo>
                    <a:pt x="6852" y="0"/>
                    <a:pt x="6369" y="123"/>
                    <a:pt x="6156" y="495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118"/>
            <p:cNvSpPr/>
            <p:nvPr/>
          </p:nvSpPr>
          <p:spPr>
            <a:xfrm>
              <a:off x="4403675" y="688500"/>
              <a:ext cx="220450" cy="237300"/>
            </a:xfrm>
            <a:custGeom>
              <a:rect b="b" l="l" r="r" t="t"/>
              <a:pathLst>
                <a:path extrusionOk="0" h="9492" w="8818">
                  <a:moveTo>
                    <a:pt x="7347" y="382"/>
                  </a:moveTo>
                  <a:lnTo>
                    <a:pt x="56" y="9177"/>
                  </a:lnTo>
                  <a:cubicBezTo>
                    <a:pt x="0" y="9244"/>
                    <a:pt x="0" y="9346"/>
                    <a:pt x="68" y="9413"/>
                  </a:cubicBezTo>
                  <a:cubicBezTo>
                    <a:pt x="135" y="9481"/>
                    <a:pt x="248" y="9491"/>
                    <a:pt x="326" y="9413"/>
                  </a:cubicBezTo>
                  <a:lnTo>
                    <a:pt x="8492" y="1426"/>
                  </a:lnTo>
                  <a:cubicBezTo>
                    <a:pt x="8503" y="1404"/>
                    <a:pt x="8526" y="1393"/>
                    <a:pt x="8548" y="1371"/>
                  </a:cubicBezTo>
                  <a:cubicBezTo>
                    <a:pt x="8818" y="1034"/>
                    <a:pt x="8773" y="550"/>
                    <a:pt x="8436" y="281"/>
                  </a:cubicBezTo>
                  <a:cubicBezTo>
                    <a:pt x="8110" y="0"/>
                    <a:pt x="7627" y="56"/>
                    <a:pt x="7347" y="382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118"/>
            <p:cNvSpPr/>
            <p:nvPr/>
          </p:nvSpPr>
          <p:spPr>
            <a:xfrm>
              <a:off x="4358450" y="523075"/>
              <a:ext cx="115450" cy="373250"/>
            </a:xfrm>
            <a:custGeom>
              <a:rect b="b" l="l" r="r" t="t"/>
              <a:pathLst>
                <a:path extrusionOk="0" h="14930" w="4618">
                  <a:moveTo>
                    <a:pt x="360" y="14783"/>
                  </a:moveTo>
                  <a:lnTo>
                    <a:pt x="4516" y="1068"/>
                  </a:lnTo>
                  <a:cubicBezTo>
                    <a:pt x="4516" y="1057"/>
                    <a:pt x="4528" y="1034"/>
                    <a:pt x="4528" y="1012"/>
                  </a:cubicBezTo>
                  <a:cubicBezTo>
                    <a:pt x="4618" y="597"/>
                    <a:pt x="4348" y="180"/>
                    <a:pt x="3932" y="91"/>
                  </a:cubicBezTo>
                  <a:cubicBezTo>
                    <a:pt x="3517" y="1"/>
                    <a:pt x="3101" y="270"/>
                    <a:pt x="3011" y="686"/>
                  </a:cubicBezTo>
                  <a:lnTo>
                    <a:pt x="12" y="14693"/>
                  </a:lnTo>
                  <a:cubicBezTo>
                    <a:pt x="1" y="14783"/>
                    <a:pt x="46" y="14873"/>
                    <a:pt x="135" y="14895"/>
                  </a:cubicBezTo>
                  <a:cubicBezTo>
                    <a:pt x="237" y="14929"/>
                    <a:pt x="327" y="14873"/>
                    <a:pt x="360" y="14783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18"/>
            <p:cNvSpPr/>
            <p:nvPr/>
          </p:nvSpPr>
          <p:spPr>
            <a:xfrm>
              <a:off x="4571875" y="587100"/>
              <a:ext cx="47750" cy="48075"/>
            </a:xfrm>
            <a:custGeom>
              <a:rect b="b" l="l" r="r" t="t"/>
              <a:pathLst>
                <a:path extrusionOk="0" h="1923" w="1910">
                  <a:moveTo>
                    <a:pt x="180" y="619"/>
                  </a:moveTo>
                  <a:cubicBezTo>
                    <a:pt x="0" y="1046"/>
                    <a:pt x="192" y="1551"/>
                    <a:pt x="619" y="1731"/>
                  </a:cubicBezTo>
                  <a:cubicBezTo>
                    <a:pt x="1034" y="1922"/>
                    <a:pt x="1540" y="1731"/>
                    <a:pt x="1719" y="1304"/>
                  </a:cubicBezTo>
                  <a:cubicBezTo>
                    <a:pt x="1910" y="877"/>
                    <a:pt x="1719" y="383"/>
                    <a:pt x="1293" y="192"/>
                  </a:cubicBezTo>
                  <a:cubicBezTo>
                    <a:pt x="866" y="1"/>
                    <a:pt x="371" y="203"/>
                    <a:pt x="180" y="619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118"/>
            <p:cNvSpPr/>
            <p:nvPr/>
          </p:nvSpPr>
          <p:spPr>
            <a:xfrm>
              <a:off x="4618225" y="647500"/>
              <a:ext cx="48025" cy="47750"/>
            </a:xfrm>
            <a:custGeom>
              <a:rect b="b" l="l" r="r" t="t"/>
              <a:pathLst>
                <a:path extrusionOk="0" h="1910" w="1921">
                  <a:moveTo>
                    <a:pt x="191" y="618"/>
                  </a:moveTo>
                  <a:cubicBezTo>
                    <a:pt x="0" y="1044"/>
                    <a:pt x="191" y="1539"/>
                    <a:pt x="618" y="1730"/>
                  </a:cubicBezTo>
                  <a:cubicBezTo>
                    <a:pt x="1044" y="1910"/>
                    <a:pt x="1539" y="1718"/>
                    <a:pt x="1730" y="1292"/>
                  </a:cubicBezTo>
                  <a:cubicBezTo>
                    <a:pt x="1920" y="876"/>
                    <a:pt x="1730" y="370"/>
                    <a:pt x="1303" y="191"/>
                  </a:cubicBezTo>
                  <a:cubicBezTo>
                    <a:pt x="876" y="0"/>
                    <a:pt x="382" y="191"/>
                    <a:pt x="191" y="618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118"/>
            <p:cNvSpPr/>
            <p:nvPr/>
          </p:nvSpPr>
          <p:spPr>
            <a:xfrm>
              <a:off x="4540975" y="463850"/>
              <a:ext cx="48050" cy="47750"/>
            </a:xfrm>
            <a:custGeom>
              <a:rect b="b" l="l" r="r" t="t"/>
              <a:pathLst>
                <a:path extrusionOk="0" h="1910" w="1922">
                  <a:moveTo>
                    <a:pt x="1731" y="1291"/>
                  </a:moveTo>
                  <a:cubicBezTo>
                    <a:pt x="1922" y="865"/>
                    <a:pt x="1731" y="370"/>
                    <a:pt x="1304" y="180"/>
                  </a:cubicBezTo>
                  <a:cubicBezTo>
                    <a:pt x="877" y="0"/>
                    <a:pt x="383" y="191"/>
                    <a:pt x="192" y="617"/>
                  </a:cubicBezTo>
                  <a:cubicBezTo>
                    <a:pt x="1" y="1034"/>
                    <a:pt x="203" y="1539"/>
                    <a:pt x="619" y="1718"/>
                  </a:cubicBezTo>
                  <a:cubicBezTo>
                    <a:pt x="1046" y="1910"/>
                    <a:pt x="1540" y="1718"/>
                    <a:pt x="1731" y="1291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118"/>
            <p:cNvSpPr/>
            <p:nvPr/>
          </p:nvSpPr>
          <p:spPr>
            <a:xfrm>
              <a:off x="4437650" y="470575"/>
              <a:ext cx="47750" cy="47775"/>
            </a:xfrm>
            <a:custGeom>
              <a:rect b="b" l="l" r="r" t="t"/>
              <a:pathLst>
                <a:path extrusionOk="0" h="1911" w="1910">
                  <a:moveTo>
                    <a:pt x="1730" y="1292"/>
                  </a:moveTo>
                  <a:cubicBezTo>
                    <a:pt x="1910" y="877"/>
                    <a:pt x="1719" y="371"/>
                    <a:pt x="1292" y="191"/>
                  </a:cubicBezTo>
                  <a:cubicBezTo>
                    <a:pt x="876" y="1"/>
                    <a:pt x="371" y="191"/>
                    <a:pt x="180" y="618"/>
                  </a:cubicBezTo>
                  <a:cubicBezTo>
                    <a:pt x="0" y="1045"/>
                    <a:pt x="192" y="1539"/>
                    <a:pt x="618" y="1731"/>
                  </a:cubicBezTo>
                  <a:cubicBezTo>
                    <a:pt x="1045" y="1910"/>
                    <a:pt x="1539" y="1719"/>
                    <a:pt x="1730" y="1292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118"/>
            <p:cNvSpPr/>
            <p:nvPr/>
          </p:nvSpPr>
          <p:spPr>
            <a:xfrm>
              <a:off x="4359875" y="429575"/>
              <a:ext cx="47750" cy="47775"/>
            </a:xfrm>
            <a:custGeom>
              <a:rect b="b" l="l" r="r" t="t"/>
              <a:pathLst>
                <a:path extrusionOk="0" h="1911" w="1910">
                  <a:moveTo>
                    <a:pt x="1718" y="1292"/>
                  </a:moveTo>
                  <a:cubicBezTo>
                    <a:pt x="1910" y="865"/>
                    <a:pt x="1718" y="371"/>
                    <a:pt x="1291" y="180"/>
                  </a:cubicBezTo>
                  <a:cubicBezTo>
                    <a:pt x="865" y="1"/>
                    <a:pt x="370" y="191"/>
                    <a:pt x="180" y="618"/>
                  </a:cubicBezTo>
                  <a:cubicBezTo>
                    <a:pt x="0" y="1034"/>
                    <a:pt x="191" y="1539"/>
                    <a:pt x="618" y="1731"/>
                  </a:cubicBezTo>
                  <a:cubicBezTo>
                    <a:pt x="1034" y="1910"/>
                    <a:pt x="1539" y="1719"/>
                    <a:pt x="1718" y="1292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118"/>
            <p:cNvSpPr/>
            <p:nvPr/>
          </p:nvSpPr>
          <p:spPr>
            <a:xfrm>
              <a:off x="4125375" y="1033050"/>
              <a:ext cx="199125" cy="416175"/>
            </a:xfrm>
            <a:custGeom>
              <a:rect b="b" l="l" r="r" t="t"/>
              <a:pathLst>
                <a:path extrusionOk="0" h="16647" w="7965">
                  <a:moveTo>
                    <a:pt x="7841" y="45"/>
                  </a:moveTo>
                  <a:cubicBezTo>
                    <a:pt x="7751" y="0"/>
                    <a:pt x="7650" y="45"/>
                    <a:pt x="7605" y="135"/>
                  </a:cubicBezTo>
                  <a:lnTo>
                    <a:pt x="180" y="15434"/>
                  </a:lnTo>
                  <a:cubicBezTo>
                    <a:pt x="169" y="15445"/>
                    <a:pt x="158" y="15468"/>
                    <a:pt x="158" y="15479"/>
                  </a:cubicBezTo>
                  <a:cubicBezTo>
                    <a:pt x="1" y="15883"/>
                    <a:pt x="192" y="16332"/>
                    <a:pt x="585" y="16490"/>
                  </a:cubicBezTo>
                  <a:cubicBezTo>
                    <a:pt x="978" y="16647"/>
                    <a:pt x="1428" y="16456"/>
                    <a:pt x="1596" y="16063"/>
                  </a:cubicBezTo>
                  <a:lnTo>
                    <a:pt x="7931" y="270"/>
                  </a:lnTo>
                  <a:cubicBezTo>
                    <a:pt x="7965" y="192"/>
                    <a:pt x="7931" y="90"/>
                    <a:pt x="7841" y="45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18"/>
            <p:cNvSpPr/>
            <p:nvPr/>
          </p:nvSpPr>
          <p:spPr>
            <a:xfrm>
              <a:off x="4102650" y="1055800"/>
              <a:ext cx="192650" cy="281400"/>
            </a:xfrm>
            <a:custGeom>
              <a:rect b="b" l="l" r="r" t="t"/>
              <a:pathLst>
                <a:path extrusionOk="0" h="11256" w="7706">
                  <a:moveTo>
                    <a:pt x="1550" y="10761"/>
                  </a:moveTo>
                  <a:lnTo>
                    <a:pt x="7661" y="293"/>
                  </a:lnTo>
                  <a:cubicBezTo>
                    <a:pt x="7706" y="213"/>
                    <a:pt x="7683" y="113"/>
                    <a:pt x="7616" y="56"/>
                  </a:cubicBezTo>
                  <a:cubicBezTo>
                    <a:pt x="7537" y="0"/>
                    <a:pt x="7424" y="11"/>
                    <a:pt x="7369" y="90"/>
                  </a:cubicBezTo>
                  <a:lnTo>
                    <a:pt x="258" y="9918"/>
                  </a:lnTo>
                  <a:cubicBezTo>
                    <a:pt x="247" y="9930"/>
                    <a:pt x="225" y="9953"/>
                    <a:pt x="213" y="9975"/>
                  </a:cubicBezTo>
                  <a:cubicBezTo>
                    <a:pt x="0" y="10345"/>
                    <a:pt x="123" y="10817"/>
                    <a:pt x="494" y="11042"/>
                  </a:cubicBezTo>
                  <a:cubicBezTo>
                    <a:pt x="865" y="11256"/>
                    <a:pt x="1336" y="11132"/>
                    <a:pt x="1550" y="10761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118"/>
            <p:cNvSpPr/>
            <p:nvPr/>
          </p:nvSpPr>
          <p:spPr>
            <a:xfrm>
              <a:off x="4065000" y="1042025"/>
              <a:ext cx="220200" cy="237025"/>
            </a:xfrm>
            <a:custGeom>
              <a:rect b="b" l="l" r="r" t="t"/>
              <a:pathLst>
                <a:path extrusionOk="0" h="9481" w="8808">
                  <a:moveTo>
                    <a:pt x="1461" y="9111"/>
                  </a:moveTo>
                  <a:lnTo>
                    <a:pt x="8751" y="304"/>
                  </a:lnTo>
                  <a:cubicBezTo>
                    <a:pt x="8807" y="237"/>
                    <a:pt x="8807" y="135"/>
                    <a:pt x="8740" y="68"/>
                  </a:cubicBezTo>
                  <a:cubicBezTo>
                    <a:pt x="8673" y="1"/>
                    <a:pt x="8560" y="1"/>
                    <a:pt x="8493" y="68"/>
                  </a:cubicBezTo>
                  <a:lnTo>
                    <a:pt x="326" y="8055"/>
                  </a:lnTo>
                  <a:cubicBezTo>
                    <a:pt x="304" y="8077"/>
                    <a:pt x="293" y="8100"/>
                    <a:pt x="271" y="8122"/>
                  </a:cubicBezTo>
                  <a:cubicBezTo>
                    <a:pt x="1" y="8448"/>
                    <a:pt x="46" y="8931"/>
                    <a:pt x="371" y="9211"/>
                  </a:cubicBezTo>
                  <a:cubicBezTo>
                    <a:pt x="697" y="9481"/>
                    <a:pt x="1192" y="9436"/>
                    <a:pt x="1461" y="9111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18"/>
            <p:cNvSpPr/>
            <p:nvPr/>
          </p:nvSpPr>
          <p:spPr>
            <a:xfrm>
              <a:off x="4214975" y="1071525"/>
              <a:ext cx="115700" cy="372950"/>
            </a:xfrm>
            <a:custGeom>
              <a:rect b="b" l="l" r="r" t="t"/>
              <a:pathLst>
                <a:path extrusionOk="0" h="14918" w="4628">
                  <a:moveTo>
                    <a:pt x="4269" y="146"/>
                  </a:moveTo>
                  <a:lnTo>
                    <a:pt x="113" y="13850"/>
                  </a:lnTo>
                  <a:cubicBezTo>
                    <a:pt x="101" y="13872"/>
                    <a:pt x="101" y="13895"/>
                    <a:pt x="90" y="13917"/>
                  </a:cubicBezTo>
                  <a:cubicBezTo>
                    <a:pt x="0" y="14333"/>
                    <a:pt x="270" y="14738"/>
                    <a:pt x="685" y="14828"/>
                  </a:cubicBezTo>
                  <a:cubicBezTo>
                    <a:pt x="1112" y="14917"/>
                    <a:pt x="1516" y="14659"/>
                    <a:pt x="1606" y="14232"/>
                  </a:cubicBezTo>
                  <a:lnTo>
                    <a:pt x="4606" y="236"/>
                  </a:lnTo>
                  <a:cubicBezTo>
                    <a:pt x="4628" y="146"/>
                    <a:pt x="4571" y="56"/>
                    <a:pt x="4482" y="23"/>
                  </a:cubicBezTo>
                  <a:cubicBezTo>
                    <a:pt x="4392" y="0"/>
                    <a:pt x="4291" y="45"/>
                    <a:pt x="4269" y="146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18"/>
            <p:cNvSpPr/>
            <p:nvPr/>
          </p:nvSpPr>
          <p:spPr>
            <a:xfrm>
              <a:off x="4069225" y="13324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730" y="1303"/>
                  </a:moveTo>
                  <a:cubicBezTo>
                    <a:pt x="1921" y="876"/>
                    <a:pt x="1730" y="382"/>
                    <a:pt x="1303" y="192"/>
                  </a:cubicBezTo>
                  <a:cubicBezTo>
                    <a:pt x="876" y="0"/>
                    <a:pt x="382" y="192"/>
                    <a:pt x="191" y="618"/>
                  </a:cubicBezTo>
                  <a:cubicBezTo>
                    <a:pt x="0" y="1045"/>
                    <a:pt x="191" y="1539"/>
                    <a:pt x="618" y="1730"/>
                  </a:cubicBezTo>
                  <a:cubicBezTo>
                    <a:pt x="1045" y="1921"/>
                    <a:pt x="1539" y="1730"/>
                    <a:pt x="1730" y="1303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18"/>
            <p:cNvSpPr/>
            <p:nvPr/>
          </p:nvSpPr>
          <p:spPr>
            <a:xfrm>
              <a:off x="4022900" y="1272300"/>
              <a:ext cx="47750" cy="47750"/>
            </a:xfrm>
            <a:custGeom>
              <a:rect b="b" l="l" r="r" t="t"/>
              <a:pathLst>
                <a:path extrusionOk="0" h="1910" w="1910">
                  <a:moveTo>
                    <a:pt x="1718" y="1303"/>
                  </a:moveTo>
                  <a:cubicBezTo>
                    <a:pt x="1910" y="876"/>
                    <a:pt x="1718" y="371"/>
                    <a:pt x="1291" y="192"/>
                  </a:cubicBezTo>
                  <a:cubicBezTo>
                    <a:pt x="865" y="0"/>
                    <a:pt x="370" y="192"/>
                    <a:pt x="180" y="619"/>
                  </a:cubicBezTo>
                  <a:cubicBezTo>
                    <a:pt x="0" y="1045"/>
                    <a:pt x="191" y="1540"/>
                    <a:pt x="617" y="1730"/>
                  </a:cubicBezTo>
                  <a:cubicBezTo>
                    <a:pt x="1033" y="1910"/>
                    <a:pt x="1538" y="1719"/>
                    <a:pt x="1718" y="1303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18"/>
            <p:cNvSpPr/>
            <p:nvPr/>
          </p:nvSpPr>
          <p:spPr>
            <a:xfrm>
              <a:off x="4100100" y="1455950"/>
              <a:ext cx="47775" cy="48050"/>
            </a:xfrm>
            <a:custGeom>
              <a:rect b="b" l="l" r="r" t="t"/>
              <a:pathLst>
                <a:path extrusionOk="0" h="1922" w="1911">
                  <a:moveTo>
                    <a:pt x="180" y="619"/>
                  </a:moveTo>
                  <a:cubicBezTo>
                    <a:pt x="1" y="1046"/>
                    <a:pt x="192" y="1540"/>
                    <a:pt x="607" y="1730"/>
                  </a:cubicBezTo>
                  <a:cubicBezTo>
                    <a:pt x="1034" y="1922"/>
                    <a:pt x="1540" y="1730"/>
                    <a:pt x="1720" y="1303"/>
                  </a:cubicBezTo>
                  <a:cubicBezTo>
                    <a:pt x="1910" y="877"/>
                    <a:pt x="1720" y="382"/>
                    <a:pt x="1293" y="192"/>
                  </a:cubicBezTo>
                  <a:cubicBezTo>
                    <a:pt x="866" y="0"/>
                    <a:pt x="372" y="192"/>
                    <a:pt x="180" y="619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18"/>
            <p:cNvSpPr/>
            <p:nvPr/>
          </p:nvSpPr>
          <p:spPr>
            <a:xfrm>
              <a:off x="4203450" y="1449200"/>
              <a:ext cx="48050" cy="48075"/>
            </a:xfrm>
            <a:custGeom>
              <a:rect b="b" l="l" r="r" t="t"/>
              <a:pathLst>
                <a:path extrusionOk="0" h="1923" w="1922">
                  <a:moveTo>
                    <a:pt x="192" y="619"/>
                  </a:moveTo>
                  <a:cubicBezTo>
                    <a:pt x="0" y="1046"/>
                    <a:pt x="192" y="1540"/>
                    <a:pt x="618" y="1731"/>
                  </a:cubicBezTo>
                  <a:cubicBezTo>
                    <a:pt x="1045" y="1922"/>
                    <a:pt x="1540" y="1720"/>
                    <a:pt x="1730" y="1304"/>
                  </a:cubicBezTo>
                  <a:cubicBezTo>
                    <a:pt x="1921" y="877"/>
                    <a:pt x="1730" y="372"/>
                    <a:pt x="1303" y="192"/>
                  </a:cubicBezTo>
                  <a:cubicBezTo>
                    <a:pt x="876" y="1"/>
                    <a:pt x="382" y="192"/>
                    <a:pt x="192" y="619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18"/>
            <p:cNvSpPr/>
            <p:nvPr/>
          </p:nvSpPr>
          <p:spPr>
            <a:xfrm>
              <a:off x="4281250" y="1490200"/>
              <a:ext cx="48025" cy="48075"/>
            </a:xfrm>
            <a:custGeom>
              <a:rect b="b" l="l" r="r" t="t"/>
              <a:pathLst>
                <a:path extrusionOk="0" h="1923" w="1921">
                  <a:moveTo>
                    <a:pt x="191" y="619"/>
                  </a:moveTo>
                  <a:cubicBezTo>
                    <a:pt x="0" y="1046"/>
                    <a:pt x="191" y="1540"/>
                    <a:pt x="617" y="1731"/>
                  </a:cubicBezTo>
                  <a:cubicBezTo>
                    <a:pt x="1044" y="1922"/>
                    <a:pt x="1538" y="1731"/>
                    <a:pt x="1730" y="1304"/>
                  </a:cubicBezTo>
                  <a:cubicBezTo>
                    <a:pt x="1920" y="877"/>
                    <a:pt x="1730" y="383"/>
                    <a:pt x="1303" y="192"/>
                  </a:cubicBezTo>
                  <a:cubicBezTo>
                    <a:pt x="876" y="1"/>
                    <a:pt x="382" y="192"/>
                    <a:pt x="191" y="619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118"/>
            <p:cNvSpPr/>
            <p:nvPr/>
          </p:nvSpPr>
          <p:spPr>
            <a:xfrm>
              <a:off x="4399450" y="984750"/>
              <a:ext cx="448775" cy="56175"/>
            </a:xfrm>
            <a:custGeom>
              <a:rect b="b" l="l" r="r" t="t"/>
              <a:pathLst>
                <a:path extrusionOk="0" h="2247" w="17951">
                  <a:moveTo>
                    <a:pt x="17198" y="686"/>
                  </a:moveTo>
                  <a:lnTo>
                    <a:pt x="192" y="0"/>
                  </a:lnTo>
                  <a:cubicBezTo>
                    <a:pt x="102" y="0"/>
                    <a:pt x="23" y="68"/>
                    <a:pt x="12" y="157"/>
                  </a:cubicBezTo>
                  <a:cubicBezTo>
                    <a:pt x="1" y="259"/>
                    <a:pt x="68" y="349"/>
                    <a:pt x="169" y="349"/>
                  </a:cubicBezTo>
                  <a:lnTo>
                    <a:pt x="17074" y="2224"/>
                  </a:lnTo>
                  <a:cubicBezTo>
                    <a:pt x="17097" y="2236"/>
                    <a:pt x="17108" y="2236"/>
                    <a:pt x="17131" y="2236"/>
                  </a:cubicBezTo>
                  <a:cubicBezTo>
                    <a:pt x="17558" y="2247"/>
                    <a:pt x="17917" y="1921"/>
                    <a:pt x="17939" y="1495"/>
                  </a:cubicBezTo>
                  <a:cubicBezTo>
                    <a:pt x="17950" y="1068"/>
                    <a:pt x="17625" y="708"/>
                    <a:pt x="17198" y="686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118"/>
            <p:cNvSpPr/>
            <p:nvPr/>
          </p:nvSpPr>
          <p:spPr>
            <a:xfrm>
              <a:off x="4430075" y="1004400"/>
              <a:ext cx="320975" cy="96625"/>
            </a:xfrm>
            <a:custGeom>
              <a:rect b="b" l="l" r="r" t="t"/>
              <a:pathLst>
                <a:path extrusionOk="0" h="3865" w="12839">
                  <a:moveTo>
                    <a:pt x="12142" y="2269"/>
                  </a:moveTo>
                  <a:lnTo>
                    <a:pt x="236" y="12"/>
                  </a:lnTo>
                  <a:cubicBezTo>
                    <a:pt x="146" y="0"/>
                    <a:pt x="56" y="45"/>
                    <a:pt x="34" y="135"/>
                  </a:cubicBezTo>
                  <a:cubicBezTo>
                    <a:pt x="0" y="237"/>
                    <a:pt x="56" y="327"/>
                    <a:pt x="158" y="360"/>
                  </a:cubicBezTo>
                  <a:lnTo>
                    <a:pt x="11783" y="3764"/>
                  </a:lnTo>
                  <a:cubicBezTo>
                    <a:pt x="11805" y="3775"/>
                    <a:pt x="11839" y="3786"/>
                    <a:pt x="11862" y="3786"/>
                  </a:cubicBezTo>
                  <a:cubicBezTo>
                    <a:pt x="12277" y="3864"/>
                    <a:pt x="12681" y="3584"/>
                    <a:pt x="12761" y="3168"/>
                  </a:cubicBezTo>
                  <a:cubicBezTo>
                    <a:pt x="12839" y="2753"/>
                    <a:pt x="12569" y="2349"/>
                    <a:pt x="12142" y="2269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118"/>
            <p:cNvSpPr/>
            <p:nvPr/>
          </p:nvSpPr>
          <p:spPr>
            <a:xfrm>
              <a:off x="4420225" y="1018175"/>
              <a:ext cx="290125" cy="139000"/>
            </a:xfrm>
            <a:custGeom>
              <a:rect b="b" l="l" r="r" t="t"/>
              <a:pathLst>
                <a:path extrusionOk="0" h="5560" w="11605">
                  <a:moveTo>
                    <a:pt x="10998" y="3954"/>
                  </a:moveTo>
                  <a:lnTo>
                    <a:pt x="270" y="34"/>
                  </a:lnTo>
                  <a:cubicBezTo>
                    <a:pt x="180" y="0"/>
                    <a:pt x="91" y="34"/>
                    <a:pt x="46" y="123"/>
                  </a:cubicBezTo>
                  <a:cubicBezTo>
                    <a:pt x="1" y="202"/>
                    <a:pt x="35" y="315"/>
                    <a:pt x="125" y="360"/>
                  </a:cubicBezTo>
                  <a:lnTo>
                    <a:pt x="10391" y="5380"/>
                  </a:lnTo>
                  <a:cubicBezTo>
                    <a:pt x="10414" y="5392"/>
                    <a:pt x="10436" y="5403"/>
                    <a:pt x="10470" y="5414"/>
                  </a:cubicBezTo>
                  <a:cubicBezTo>
                    <a:pt x="10863" y="5560"/>
                    <a:pt x="11312" y="5347"/>
                    <a:pt x="11458" y="4953"/>
                  </a:cubicBezTo>
                  <a:cubicBezTo>
                    <a:pt x="11604" y="4549"/>
                    <a:pt x="11402" y="4100"/>
                    <a:pt x="10998" y="3954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118"/>
            <p:cNvSpPr/>
            <p:nvPr/>
          </p:nvSpPr>
          <p:spPr>
            <a:xfrm>
              <a:off x="4433450" y="918200"/>
              <a:ext cx="382200" cy="56750"/>
            </a:xfrm>
            <a:custGeom>
              <a:rect b="b" l="l" r="r" t="t"/>
              <a:pathLst>
                <a:path extrusionOk="0" h="2270" w="15288">
                  <a:moveTo>
                    <a:pt x="14355" y="56"/>
                  </a:moveTo>
                  <a:lnTo>
                    <a:pt x="157" y="1910"/>
                  </a:lnTo>
                  <a:cubicBezTo>
                    <a:pt x="68" y="1921"/>
                    <a:pt x="0" y="2011"/>
                    <a:pt x="0" y="2101"/>
                  </a:cubicBezTo>
                  <a:cubicBezTo>
                    <a:pt x="11" y="2202"/>
                    <a:pt x="90" y="2269"/>
                    <a:pt x="191" y="2269"/>
                  </a:cubicBezTo>
                  <a:lnTo>
                    <a:pt x="14501" y="1596"/>
                  </a:lnTo>
                  <a:cubicBezTo>
                    <a:pt x="14513" y="1596"/>
                    <a:pt x="14535" y="1596"/>
                    <a:pt x="14558" y="1584"/>
                  </a:cubicBezTo>
                  <a:cubicBezTo>
                    <a:pt x="14984" y="1528"/>
                    <a:pt x="15287" y="1146"/>
                    <a:pt x="15232" y="719"/>
                  </a:cubicBezTo>
                  <a:cubicBezTo>
                    <a:pt x="15175" y="293"/>
                    <a:pt x="14782" y="0"/>
                    <a:pt x="14355" y="56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118"/>
            <p:cNvSpPr/>
            <p:nvPr/>
          </p:nvSpPr>
          <p:spPr>
            <a:xfrm>
              <a:off x="4409300" y="833675"/>
              <a:ext cx="419825" cy="128625"/>
            </a:xfrm>
            <a:custGeom>
              <a:rect b="b" l="l" r="r" t="t"/>
              <a:pathLst>
                <a:path extrusionOk="0" h="5145" w="16793">
                  <a:moveTo>
                    <a:pt x="23" y="4987"/>
                  </a:moveTo>
                  <a:cubicBezTo>
                    <a:pt x="45" y="5089"/>
                    <a:pt x="146" y="5145"/>
                    <a:pt x="236" y="5122"/>
                  </a:cubicBezTo>
                  <a:lnTo>
                    <a:pt x="16096" y="1618"/>
                  </a:lnTo>
                  <a:cubicBezTo>
                    <a:pt x="16118" y="1607"/>
                    <a:pt x="16141" y="1607"/>
                    <a:pt x="16153" y="1607"/>
                  </a:cubicBezTo>
                  <a:cubicBezTo>
                    <a:pt x="16568" y="1483"/>
                    <a:pt x="16792" y="1045"/>
                    <a:pt x="16669" y="641"/>
                  </a:cubicBezTo>
                  <a:cubicBezTo>
                    <a:pt x="16557" y="225"/>
                    <a:pt x="16118" y="0"/>
                    <a:pt x="15714" y="124"/>
                  </a:cubicBezTo>
                  <a:lnTo>
                    <a:pt x="146" y="4785"/>
                  </a:lnTo>
                  <a:cubicBezTo>
                    <a:pt x="56" y="4808"/>
                    <a:pt x="0" y="4897"/>
                    <a:pt x="23" y="4987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118"/>
            <p:cNvSpPr/>
            <p:nvPr/>
          </p:nvSpPr>
          <p:spPr>
            <a:xfrm>
              <a:off x="4757775" y="1074050"/>
              <a:ext cx="43825" cy="43550"/>
            </a:xfrm>
            <a:custGeom>
              <a:rect b="b" l="l" r="r" t="t"/>
              <a:pathLst>
                <a:path extrusionOk="0" h="1742" w="1753">
                  <a:moveTo>
                    <a:pt x="944" y="34"/>
                  </a:moveTo>
                  <a:cubicBezTo>
                    <a:pt x="472" y="0"/>
                    <a:pt x="68" y="349"/>
                    <a:pt x="34" y="809"/>
                  </a:cubicBezTo>
                  <a:cubicBezTo>
                    <a:pt x="0" y="1270"/>
                    <a:pt x="349" y="1674"/>
                    <a:pt x="809" y="1707"/>
                  </a:cubicBezTo>
                  <a:cubicBezTo>
                    <a:pt x="1281" y="1742"/>
                    <a:pt x="1685" y="1393"/>
                    <a:pt x="1719" y="933"/>
                  </a:cubicBezTo>
                  <a:cubicBezTo>
                    <a:pt x="1753" y="472"/>
                    <a:pt x="1405" y="68"/>
                    <a:pt x="944" y="34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118"/>
            <p:cNvSpPr/>
            <p:nvPr/>
          </p:nvSpPr>
          <p:spPr>
            <a:xfrm>
              <a:off x="4716775" y="1138075"/>
              <a:ext cx="43550" cy="43550"/>
            </a:xfrm>
            <a:custGeom>
              <a:rect b="b" l="l" r="r" t="t"/>
              <a:pathLst>
                <a:path extrusionOk="0" h="1742" w="1742">
                  <a:moveTo>
                    <a:pt x="933" y="34"/>
                  </a:moveTo>
                  <a:cubicBezTo>
                    <a:pt x="472" y="0"/>
                    <a:pt x="68" y="349"/>
                    <a:pt x="35" y="809"/>
                  </a:cubicBezTo>
                  <a:cubicBezTo>
                    <a:pt x="0" y="1270"/>
                    <a:pt x="349" y="1674"/>
                    <a:pt x="809" y="1708"/>
                  </a:cubicBezTo>
                  <a:cubicBezTo>
                    <a:pt x="1270" y="1742"/>
                    <a:pt x="1674" y="1393"/>
                    <a:pt x="1708" y="933"/>
                  </a:cubicBezTo>
                  <a:cubicBezTo>
                    <a:pt x="1742" y="472"/>
                    <a:pt x="1393" y="68"/>
                    <a:pt x="933" y="34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118"/>
            <p:cNvSpPr/>
            <p:nvPr/>
          </p:nvSpPr>
          <p:spPr>
            <a:xfrm>
              <a:off x="4863925" y="1003825"/>
              <a:ext cx="43825" cy="43575"/>
            </a:xfrm>
            <a:custGeom>
              <a:rect b="b" l="l" r="r" t="t"/>
              <a:pathLst>
                <a:path extrusionOk="0" h="1743" w="1753">
                  <a:moveTo>
                    <a:pt x="944" y="35"/>
                  </a:moveTo>
                  <a:cubicBezTo>
                    <a:pt x="472" y="1"/>
                    <a:pt x="68" y="350"/>
                    <a:pt x="34" y="810"/>
                  </a:cubicBezTo>
                  <a:cubicBezTo>
                    <a:pt x="0" y="1271"/>
                    <a:pt x="349" y="1675"/>
                    <a:pt x="809" y="1708"/>
                  </a:cubicBezTo>
                  <a:cubicBezTo>
                    <a:pt x="1281" y="1742"/>
                    <a:pt x="1685" y="1394"/>
                    <a:pt x="1719" y="934"/>
                  </a:cubicBezTo>
                  <a:cubicBezTo>
                    <a:pt x="1753" y="473"/>
                    <a:pt x="1405" y="68"/>
                    <a:pt x="944" y="35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118"/>
            <p:cNvSpPr/>
            <p:nvPr/>
          </p:nvSpPr>
          <p:spPr>
            <a:xfrm>
              <a:off x="4822925" y="908350"/>
              <a:ext cx="43825" cy="43850"/>
            </a:xfrm>
            <a:custGeom>
              <a:rect b="b" l="l" r="r" t="t"/>
              <a:pathLst>
                <a:path extrusionOk="0" h="1754" w="1753">
                  <a:moveTo>
                    <a:pt x="933" y="35"/>
                  </a:moveTo>
                  <a:cubicBezTo>
                    <a:pt x="472" y="1"/>
                    <a:pt x="68" y="350"/>
                    <a:pt x="34" y="810"/>
                  </a:cubicBezTo>
                  <a:cubicBezTo>
                    <a:pt x="0" y="1281"/>
                    <a:pt x="349" y="1686"/>
                    <a:pt x="809" y="1720"/>
                  </a:cubicBezTo>
                  <a:cubicBezTo>
                    <a:pt x="1270" y="1753"/>
                    <a:pt x="1674" y="1405"/>
                    <a:pt x="1719" y="944"/>
                  </a:cubicBezTo>
                  <a:cubicBezTo>
                    <a:pt x="1753" y="484"/>
                    <a:pt x="1405" y="80"/>
                    <a:pt x="933" y="35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118"/>
            <p:cNvSpPr/>
            <p:nvPr/>
          </p:nvSpPr>
          <p:spPr>
            <a:xfrm>
              <a:off x="4835575" y="821300"/>
              <a:ext cx="43825" cy="43850"/>
            </a:xfrm>
            <a:custGeom>
              <a:rect b="b" l="l" r="r" t="t"/>
              <a:pathLst>
                <a:path extrusionOk="0" h="1754" w="1753">
                  <a:moveTo>
                    <a:pt x="932" y="35"/>
                  </a:moveTo>
                  <a:cubicBezTo>
                    <a:pt x="472" y="1"/>
                    <a:pt x="68" y="349"/>
                    <a:pt x="33" y="810"/>
                  </a:cubicBezTo>
                  <a:cubicBezTo>
                    <a:pt x="0" y="1281"/>
                    <a:pt x="348" y="1686"/>
                    <a:pt x="809" y="1720"/>
                  </a:cubicBezTo>
                  <a:cubicBezTo>
                    <a:pt x="1269" y="1753"/>
                    <a:pt x="1673" y="1405"/>
                    <a:pt x="1708" y="944"/>
                  </a:cubicBezTo>
                  <a:cubicBezTo>
                    <a:pt x="1752" y="473"/>
                    <a:pt x="1404" y="68"/>
                    <a:pt x="932" y="35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18"/>
            <p:cNvSpPr/>
            <p:nvPr/>
          </p:nvSpPr>
          <p:spPr>
            <a:xfrm>
              <a:off x="3840625" y="926625"/>
              <a:ext cx="449075" cy="56450"/>
            </a:xfrm>
            <a:custGeom>
              <a:rect b="b" l="l" r="r" t="t"/>
              <a:pathLst>
                <a:path extrusionOk="0" h="2258" w="17963">
                  <a:moveTo>
                    <a:pt x="764" y="1561"/>
                  </a:moveTo>
                  <a:lnTo>
                    <a:pt x="17760" y="2247"/>
                  </a:lnTo>
                  <a:cubicBezTo>
                    <a:pt x="17850" y="2258"/>
                    <a:pt x="17940" y="2190"/>
                    <a:pt x="17950" y="2090"/>
                  </a:cubicBezTo>
                  <a:cubicBezTo>
                    <a:pt x="17962" y="2000"/>
                    <a:pt x="17883" y="1910"/>
                    <a:pt x="17793" y="1898"/>
                  </a:cubicBezTo>
                  <a:lnTo>
                    <a:pt x="877" y="23"/>
                  </a:lnTo>
                  <a:lnTo>
                    <a:pt x="832" y="23"/>
                  </a:lnTo>
                  <a:cubicBezTo>
                    <a:pt x="405" y="0"/>
                    <a:pt x="46" y="337"/>
                    <a:pt x="23" y="753"/>
                  </a:cubicBezTo>
                  <a:cubicBezTo>
                    <a:pt x="1" y="1179"/>
                    <a:pt x="338" y="1551"/>
                    <a:pt x="764" y="1561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118"/>
            <p:cNvSpPr/>
            <p:nvPr/>
          </p:nvSpPr>
          <p:spPr>
            <a:xfrm>
              <a:off x="3937800" y="866525"/>
              <a:ext cx="321000" cy="96900"/>
            </a:xfrm>
            <a:custGeom>
              <a:rect b="b" l="l" r="r" t="t"/>
              <a:pathLst>
                <a:path extrusionOk="0" h="3876" w="12840">
                  <a:moveTo>
                    <a:pt x="697" y="1607"/>
                  </a:moveTo>
                  <a:lnTo>
                    <a:pt x="12615" y="3853"/>
                  </a:lnTo>
                  <a:cubicBezTo>
                    <a:pt x="12705" y="3875"/>
                    <a:pt x="12783" y="3820"/>
                    <a:pt x="12817" y="3730"/>
                  </a:cubicBezTo>
                  <a:cubicBezTo>
                    <a:pt x="12839" y="3640"/>
                    <a:pt x="12783" y="3539"/>
                    <a:pt x="12693" y="3505"/>
                  </a:cubicBezTo>
                  <a:lnTo>
                    <a:pt x="1056" y="101"/>
                  </a:lnTo>
                  <a:cubicBezTo>
                    <a:pt x="1034" y="91"/>
                    <a:pt x="1011" y="91"/>
                    <a:pt x="989" y="79"/>
                  </a:cubicBezTo>
                  <a:cubicBezTo>
                    <a:pt x="562" y="1"/>
                    <a:pt x="157" y="281"/>
                    <a:pt x="79" y="697"/>
                  </a:cubicBezTo>
                  <a:cubicBezTo>
                    <a:pt x="0" y="1124"/>
                    <a:pt x="281" y="1528"/>
                    <a:pt x="697" y="1607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18"/>
            <p:cNvSpPr/>
            <p:nvPr/>
          </p:nvSpPr>
          <p:spPr>
            <a:xfrm>
              <a:off x="3978525" y="810625"/>
              <a:ext cx="290100" cy="138750"/>
            </a:xfrm>
            <a:custGeom>
              <a:rect b="b" l="l" r="r" t="t"/>
              <a:pathLst>
                <a:path extrusionOk="0" h="5550" w="11604">
                  <a:moveTo>
                    <a:pt x="618" y="1596"/>
                  </a:moveTo>
                  <a:lnTo>
                    <a:pt x="11345" y="5527"/>
                  </a:lnTo>
                  <a:cubicBezTo>
                    <a:pt x="11423" y="5550"/>
                    <a:pt x="11525" y="5517"/>
                    <a:pt x="11570" y="5438"/>
                  </a:cubicBezTo>
                  <a:cubicBezTo>
                    <a:pt x="11603" y="5348"/>
                    <a:pt x="11570" y="5235"/>
                    <a:pt x="11480" y="5202"/>
                  </a:cubicBezTo>
                  <a:lnTo>
                    <a:pt x="1213" y="170"/>
                  </a:lnTo>
                  <a:cubicBezTo>
                    <a:pt x="1191" y="158"/>
                    <a:pt x="1169" y="147"/>
                    <a:pt x="1146" y="147"/>
                  </a:cubicBezTo>
                  <a:cubicBezTo>
                    <a:pt x="742" y="1"/>
                    <a:pt x="303" y="203"/>
                    <a:pt x="158" y="608"/>
                  </a:cubicBezTo>
                  <a:cubicBezTo>
                    <a:pt x="0" y="1001"/>
                    <a:pt x="213" y="1450"/>
                    <a:pt x="618" y="1596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18"/>
            <p:cNvSpPr/>
            <p:nvPr/>
          </p:nvSpPr>
          <p:spPr>
            <a:xfrm>
              <a:off x="3873500" y="992600"/>
              <a:ext cx="382200" cy="56750"/>
            </a:xfrm>
            <a:custGeom>
              <a:rect b="b" l="l" r="r" t="t"/>
              <a:pathLst>
                <a:path extrusionOk="0" h="2270" w="15288">
                  <a:moveTo>
                    <a:pt x="921" y="2225"/>
                  </a:moveTo>
                  <a:lnTo>
                    <a:pt x="15119" y="360"/>
                  </a:lnTo>
                  <a:cubicBezTo>
                    <a:pt x="15209" y="349"/>
                    <a:pt x="15287" y="270"/>
                    <a:pt x="15277" y="180"/>
                  </a:cubicBezTo>
                  <a:cubicBezTo>
                    <a:pt x="15277" y="80"/>
                    <a:pt x="15187" y="1"/>
                    <a:pt x="15097" y="1"/>
                  </a:cubicBezTo>
                  <a:lnTo>
                    <a:pt x="787" y="686"/>
                  </a:lnTo>
                  <a:lnTo>
                    <a:pt x="719" y="686"/>
                  </a:lnTo>
                  <a:cubicBezTo>
                    <a:pt x="303" y="742"/>
                    <a:pt x="0" y="1136"/>
                    <a:pt x="56" y="1551"/>
                  </a:cubicBezTo>
                  <a:cubicBezTo>
                    <a:pt x="113" y="1978"/>
                    <a:pt x="495" y="2270"/>
                    <a:pt x="921" y="2225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118"/>
            <p:cNvSpPr/>
            <p:nvPr/>
          </p:nvSpPr>
          <p:spPr>
            <a:xfrm>
              <a:off x="3859725" y="1005250"/>
              <a:ext cx="419850" cy="128900"/>
            </a:xfrm>
            <a:custGeom>
              <a:rect b="b" l="l" r="r" t="t"/>
              <a:pathLst>
                <a:path extrusionOk="0" h="5156" w="16794">
                  <a:moveTo>
                    <a:pt x="16771" y="158"/>
                  </a:moveTo>
                  <a:cubicBezTo>
                    <a:pt x="16749" y="68"/>
                    <a:pt x="16659" y="1"/>
                    <a:pt x="16557" y="23"/>
                  </a:cubicBezTo>
                  <a:lnTo>
                    <a:pt x="697" y="3528"/>
                  </a:lnTo>
                  <a:cubicBezTo>
                    <a:pt x="686" y="3538"/>
                    <a:pt x="664" y="3538"/>
                    <a:pt x="641" y="3550"/>
                  </a:cubicBezTo>
                  <a:cubicBezTo>
                    <a:pt x="237" y="3673"/>
                    <a:pt x="0" y="4100"/>
                    <a:pt x="125" y="4504"/>
                  </a:cubicBezTo>
                  <a:cubicBezTo>
                    <a:pt x="248" y="4920"/>
                    <a:pt x="674" y="5156"/>
                    <a:pt x="1091" y="5033"/>
                  </a:cubicBezTo>
                  <a:lnTo>
                    <a:pt x="16647" y="371"/>
                  </a:lnTo>
                  <a:cubicBezTo>
                    <a:pt x="16737" y="338"/>
                    <a:pt x="16794" y="248"/>
                    <a:pt x="16771" y="158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118"/>
            <p:cNvSpPr/>
            <p:nvPr/>
          </p:nvSpPr>
          <p:spPr>
            <a:xfrm>
              <a:off x="3887525" y="849950"/>
              <a:ext cx="43550" cy="43825"/>
            </a:xfrm>
            <a:custGeom>
              <a:rect b="b" l="l" r="r" t="t"/>
              <a:pathLst>
                <a:path extrusionOk="0" h="1753" w="1742">
                  <a:moveTo>
                    <a:pt x="810" y="1708"/>
                  </a:moveTo>
                  <a:cubicBezTo>
                    <a:pt x="1270" y="1753"/>
                    <a:pt x="1674" y="1405"/>
                    <a:pt x="1708" y="933"/>
                  </a:cubicBezTo>
                  <a:cubicBezTo>
                    <a:pt x="1742" y="472"/>
                    <a:pt x="1394" y="68"/>
                    <a:pt x="933" y="35"/>
                  </a:cubicBezTo>
                  <a:cubicBezTo>
                    <a:pt x="473" y="1"/>
                    <a:pt x="68" y="349"/>
                    <a:pt x="34" y="809"/>
                  </a:cubicBezTo>
                  <a:cubicBezTo>
                    <a:pt x="1" y="1270"/>
                    <a:pt x="349" y="1675"/>
                    <a:pt x="810" y="1708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118"/>
            <p:cNvSpPr/>
            <p:nvPr/>
          </p:nvSpPr>
          <p:spPr>
            <a:xfrm>
              <a:off x="3928525" y="785925"/>
              <a:ext cx="43850" cy="43825"/>
            </a:xfrm>
            <a:custGeom>
              <a:rect b="b" l="l" r="r" t="t"/>
              <a:pathLst>
                <a:path extrusionOk="0" h="1753" w="1754">
                  <a:moveTo>
                    <a:pt x="810" y="1720"/>
                  </a:moveTo>
                  <a:cubicBezTo>
                    <a:pt x="1281" y="1753"/>
                    <a:pt x="1686" y="1405"/>
                    <a:pt x="1719" y="933"/>
                  </a:cubicBezTo>
                  <a:cubicBezTo>
                    <a:pt x="1753" y="472"/>
                    <a:pt x="1405" y="68"/>
                    <a:pt x="944" y="35"/>
                  </a:cubicBezTo>
                  <a:cubicBezTo>
                    <a:pt x="473" y="0"/>
                    <a:pt x="68" y="349"/>
                    <a:pt x="34" y="809"/>
                  </a:cubicBezTo>
                  <a:cubicBezTo>
                    <a:pt x="1" y="1270"/>
                    <a:pt x="349" y="1675"/>
                    <a:pt x="810" y="1720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118"/>
            <p:cNvSpPr/>
            <p:nvPr/>
          </p:nvSpPr>
          <p:spPr>
            <a:xfrm>
              <a:off x="3781400" y="920150"/>
              <a:ext cx="43525" cy="43825"/>
            </a:xfrm>
            <a:custGeom>
              <a:rect b="b" l="l" r="r" t="t"/>
              <a:pathLst>
                <a:path extrusionOk="0" h="1753" w="1741">
                  <a:moveTo>
                    <a:pt x="809" y="1720"/>
                  </a:moveTo>
                  <a:cubicBezTo>
                    <a:pt x="1269" y="1753"/>
                    <a:pt x="1673" y="1405"/>
                    <a:pt x="1707" y="933"/>
                  </a:cubicBezTo>
                  <a:cubicBezTo>
                    <a:pt x="1741" y="472"/>
                    <a:pt x="1404" y="68"/>
                    <a:pt x="932" y="35"/>
                  </a:cubicBezTo>
                  <a:cubicBezTo>
                    <a:pt x="472" y="1"/>
                    <a:pt x="67" y="349"/>
                    <a:pt x="33" y="809"/>
                  </a:cubicBezTo>
                  <a:cubicBezTo>
                    <a:pt x="0" y="1270"/>
                    <a:pt x="348" y="1675"/>
                    <a:pt x="809" y="1720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118"/>
            <p:cNvSpPr/>
            <p:nvPr/>
          </p:nvSpPr>
          <p:spPr>
            <a:xfrm>
              <a:off x="3822400" y="1015350"/>
              <a:ext cx="43825" cy="43850"/>
            </a:xfrm>
            <a:custGeom>
              <a:rect b="b" l="l" r="r" t="t"/>
              <a:pathLst>
                <a:path extrusionOk="0" h="1754" w="1753">
                  <a:moveTo>
                    <a:pt x="809" y="1719"/>
                  </a:moveTo>
                  <a:cubicBezTo>
                    <a:pt x="1269" y="1753"/>
                    <a:pt x="1673" y="1405"/>
                    <a:pt x="1707" y="945"/>
                  </a:cubicBezTo>
                  <a:cubicBezTo>
                    <a:pt x="1752" y="484"/>
                    <a:pt x="1404" y="79"/>
                    <a:pt x="932" y="34"/>
                  </a:cubicBezTo>
                  <a:cubicBezTo>
                    <a:pt x="472" y="1"/>
                    <a:pt x="67" y="349"/>
                    <a:pt x="33" y="821"/>
                  </a:cubicBezTo>
                  <a:cubicBezTo>
                    <a:pt x="0" y="1281"/>
                    <a:pt x="348" y="1686"/>
                    <a:pt x="809" y="1719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118"/>
            <p:cNvSpPr/>
            <p:nvPr/>
          </p:nvSpPr>
          <p:spPr>
            <a:xfrm>
              <a:off x="3809750" y="1102425"/>
              <a:ext cx="43825" cy="43825"/>
            </a:xfrm>
            <a:custGeom>
              <a:rect b="b" l="l" r="r" t="t"/>
              <a:pathLst>
                <a:path extrusionOk="0" h="1753" w="1753">
                  <a:moveTo>
                    <a:pt x="933" y="45"/>
                  </a:moveTo>
                  <a:cubicBezTo>
                    <a:pt x="472" y="0"/>
                    <a:pt x="67" y="348"/>
                    <a:pt x="34" y="820"/>
                  </a:cubicBezTo>
                  <a:cubicBezTo>
                    <a:pt x="0" y="1281"/>
                    <a:pt x="349" y="1685"/>
                    <a:pt x="809" y="1718"/>
                  </a:cubicBezTo>
                  <a:cubicBezTo>
                    <a:pt x="1270" y="1752"/>
                    <a:pt x="1674" y="1404"/>
                    <a:pt x="1719" y="944"/>
                  </a:cubicBezTo>
                  <a:cubicBezTo>
                    <a:pt x="1752" y="483"/>
                    <a:pt x="1405" y="78"/>
                    <a:pt x="933" y="45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2" name="Google Shape;1142;p118"/>
          <p:cNvGrpSpPr/>
          <p:nvPr/>
        </p:nvGrpSpPr>
        <p:grpSpPr>
          <a:xfrm rot="-2843523">
            <a:off x="7790057" y="727235"/>
            <a:ext cx="1679264" cy="1908671"/>
            <a:chOff x="3781400" y="429575"/>
            <a:chExt cx="1126350" cy="1108700"/>
          </a:xfrm>
        </p:grpSpPr>
        <p:sp>
          <p:nvSpPr>
            <p:cNvPr id="1143" name="Google Shape;1143;p118"/>
            <p:cNvSpPr/>
            <p:nvPr/>
          </p:nvSpPr>
          <p:spPr>
            <a:xfrm>
              <a:off x="4104600" y="527875"/>
              <a:ext cx="218775" cy="407200"/>
            </a:xfrm>
            <a:custGeom>
              <a:rect b="b" l="l" r="r" t="t"/>
              <a:pathLst>
                <a:path extrusionOk="0" h="16288" w="8751">
                  <a:moveTo>
                    <a:pt x="8627" y="16243"/>
                  </a:moveTo>
                  <a:cubicBezTo>
                    <a:pt x="8717" y="16208"/>
                    <a:pt x="8751" y="16096"/>
                    <a:pt x="8706" y="16006"/>
                  </a:cubicBezTo>
                  <a:lnTo>
                    <a:pt x="1585" y="562"/>
                  </a:lnTo>
                  <a:cubicBezTo>
                    <a:pt x="1585" y="550"/>
                    <a:pt x="1573" y="528"/>
                    <a:pt x="1562" y="517"/>
                  </a:cubicBezTo>
                  <a:cubicBezTo>
                    <a:pt x="1360" y="135"/>
                    <a:pt x="888" y="0"/>
                    <a:pt x="517" y="202"/>
                  </a:cubicBezTo>
                  <a:cubicBezTo>
                    <a:pt x="135" y="415"/>
                    <a:pt x="0" y="887"/>
                    <a:pt x="203" y="1258"/>
                  </a:cubicBezTo>
                  <a:lnTo>
                    <a:pt x="8392" y="16175"/>
                  </a:lnTo>
                  <a:cubicBezTo>
                    <a:pt x="8436" y="16253"/>
                    <a:pt x="8537" y="16287"/>
                    <a:pt x="8627" y="16243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118"/>
            <p:cNvSpPr/>
            <p:nvPr/>
          </p:nvSpPr>
          <p:spPr>
            <a:xfrm>
              <a:off x="4205975" y="582050"/>
              <a:ext cx="118250" cy="315950"/>
            </a:xfrm>
            <a:custGeom>
              <a:rect b="b" l="l" r="r" t="t"/>
              <a:pathLst>
                <a:path extrusionOk="0" h="12638" w="4730">
                  <a:moveTo>
                    <a:pt x="4584" y="12615"/>
                  </a:moveTo>
                  <a:cubicBezTo>
                    <a:pt x="4673" y="12593"/>
                    <a:pt x="4729" y="12491"/>
                    <a:pt x="4707" y="12401"/>
                  </a:cubicBezTo>
                  <a:lnTo>
                    <a:pt x="1618" y="675"/>
                  </a:lnTo>
                  <a:cubicBezTo>
                    <a:pt x="1618" y="652"/>
                    <a:pt x="1607" y="630"/>
                    <a:pt x="1596" y="607"/>
                  </a:cubicBezTo>
                  <a:cubicBezTo>
                    <a:pt x="1449" y="203"/>
                    <a:pt x="1000" y="1"/>
                    <a:pt x="607" y="147"/>
                  </a:cubicBezTo>
                  <a:cubicBezTo>
                    <a:pt x="203" y="293"/>
                    <a:pt x="1" y="742"/>
                    <a:pt x="146" y="1146"/>
                  </a:cubicBezTo>
                  <a:lnTo>
                    <a:pt x="4370" y="12503"/>
                  </a:lnTo>
                  <a:cubicBezTo>
                    <a:pt x="4404" y="12593"/>
                    <a:pt x="4494" y="12638"/>
                    <a:pt x="4584" y="12615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118"/>
            <p:cNvSpPr/>
            <p:nvPr/>
          </p:nvSpPr>
          <p:spPr>
            <a:xfrm>
              <a:off x="4275625" y="484625"/>
              <a:ext cx="122450" cy="429375"/>
            </a:xfrm>
            <a:custGeom>
              <a:rect b="b" l="l" r="r" t="t"/>
              <a:pathLst>
                <a:path extrusionOk="0" h="17175" w="4898">
                  <a:moveTo>
                    <a:pt x="2449" y="16568"/>
                  </a:moveTo>
                  <a:cubicBezTo>
                    <a:pt x="2482" y="16557"/>
                    <a:pt x="2517" y="16535"/>
                    <a:pt x="2539" y="16512"/>
                  </a:cubicBezTo>
                  <a:lnTo>
                    <a:pt x="2517" y="16972"/>
                  </a:lnTo>
                  <a:cubicBezTo>
                    <a:pt x="2517" y="17062"/>
                    <a:pt x="2584" y="17152"/>
                    <a:pt x="2674" y="17164"/>
                  </a:cubicBezTo>
                  <a:cubicBezTo>
                    <a:pt x="2774" y="17175"/>
                    <a:pt x="2864" y="17107"/>
                    <a:pt x="2876" y="17007"/>
                  </a:cubicBezTo>
                  <a:lnTo>
                    <a:pt x="4875" y="887"/>
                  </a:lnTo>
                  <a:lnTo>
                    <a:pt x="4875" y="832"/>
                  </a:lnTo>
                  <a:cubicBezTo>
                    <a:pt x="4898" y="405"/>
                    <a:pt x="4572" y="34"/>
                    <a:pt x="4145" y="11"/>
                  </a:cubicBezTo>
                  <a:cubicBezTo>
                    <a:pt x="3718" y="0"/>
                    <a:pt x="3359" y="326"/>
                    <a:pt x="3336" y="752"/>
                  </a:cubicBezTo>
                  <a:lnTo>
                    <a:pt x="2572" y="15928"/>
                  </a:lnTo>
                  <a:lnTo>
                    <a:pt x="1606" y="4988"/>
                  </a:lnTo>
                  <a:cubicBezTo>
                    <a:pt x="1606" y="4965"/>
                    <a:pt x="1606" y="4931"/>
                    <a:pt x="1595" y="4909"/>
                  </a:cubicBezTo>
                  <a:cubicBezTo>
                    <a:pt x="1516" y="4493"/>
                    <a:pt x="1112" y="4212"/>
                    <a:pt x="697" y="4291"/>
                  </a:cubicBezTo>
                  <a:cubicBezTo>
                    <a:pt x="270" y="4381"/>
                    <a:pt x="0" y="4785"/>
                    <a:pt x="79" y="5201"/>
                  </a:cubicBezTo>
                  <a:lnTo>
                    <a:pt x="2258" y="16422"/>
                  </a:lnTo>
                  <a:cubicBezTo>
                    <a:pt x="2269" y="16512"/>
                    <a:pt x="2359" y="16568"/>
                    <a:pt x="2449" y="16568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118"/>
            <p:cNvSpPr/>
            <p:nvPr/>
          </p:nvSpPr>
          <p:spPr>
            <a:xfrm>
              <a:off x="4051525" y="599475"/>
              <a:ext cx="238425" cy="316200"/>
            </a:xfrm>
            <a:custGeom>
              <a:rect b="b" l="l" r="r" t="t"/>
              <a:pathLst>
                <a:path extrusionOk="0" h="12648" w="9537">
                  <a:moveTo>
                    <a:pt x="393" y="270"/>
                  </a:moveTo>
                  <a:cubicBezTo>
                    <a:pt x="57" y="539"/>
                    <a:pt x="1" y="1023"/>
                    <a:pt x="270" y="1360"/>
                  </a:cubicBezTo>
                  <a:lnTo>
                    <a:pt x="9189" y="12558"/>
                  </a:lnTo>
                  <a:cubicBezTo>
                    <a:pt x="9245" y="12625"/>
                    <a:pt x="9357" y="12648"/>
                    <a:pt x="9425" y="12592"/>
                  </a:cubicBezTo>
                  <a:cubicBezTo>
                    <a:pt x="9514" y="12536"/>
                    <a:pt x="9537" y="12435"/>
                    <a:pt x="9481" y="12345"/>
                  </a:cubicBezTo>
                  <a:lnTo>
                    <a:pt x="1517" y="449"/>
                  </a:lnTo>
                  <a:cubicBezTo>
                    <a:pt x="1506" y="427"/>
                    <a:pt x="1494" y="404"/>
                    <a:pt x="1472" y="394"/>
                  </a:cubicBezTo>
                  <a:cubicBezTo>
                    <a:pt x="1214" y="57"/>
                    <a:pt x="720" y="0"/>
                    <a:pt x="393" y="270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118"/>
            <p:cNvSpPr/>
            <p:nvPr/>
          </p:nvSpPr>
          <p:spPr>
            <a:xfrm>
              <a:off x="3973725" y="632050"/>
              <a:ext cx="317075" cy="310600"/>
            </a:xfrm>
            <a:custGeom>
              <a:rect b="b" l="l" r="r" t="t"/>
              <a:pathLst>
                <a:path extrusionOk="0" h="12424" w="12683">
                  <a:moveTo>
                    <a:pt x="293" y="337"/>
                  </a:moveTo>
                  <a:cubicBezTo>
                    <a:pt x="1" y="652"/>
                    <a:pt x="23" y="1146"/>
                    <a:pt x="338" y="1438"/>
                  </a:cubicBezTo>
                  <a:lnTo>
                    <a:pt x="12368" y="12356"/>
                  </a:lnTo>
                  <a:cubicBezTo>
                    <a:pt x="12436" y="12423"/>
                    <a:pt x="12537" y="12423"/>
                    <a:pt x="12604" y="12356"/>
                  </a:cubicBezTo>
                  <a:cubicBezTo>
                    <a:pt x="12683" y="12288"/>
                    <a:pt x="12683" y="12176"/>
                    <a:pt x="12616" y="12098"/>
                  </a:cubicBezTo>
                  <a:lnTo>
                    <a:pt x="1416" y="326"/>
                  </a:lnTo>
                  <a:lnTo>
                    <a:pt x="1383" y="292"/>
                  </a:lnTo>
                  <a:cubicBezTo>
                    <a:pt x="1068" y="0"/>
                    <a:pt x="574" y="22"/>
                    <a:pt x="293" y="337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118"/>
            <p:cNvSpPr/>
            <p:nvPr/>
          </p:nvSpPr>
          <p:spPr>
            <a:xfrm>
              <a:off x="4191650" y="529250"/>
              <a:ext cx="48050" cy="48075"/>
            </a:xfrm>
            <a:custGeom>
              <a:rect b="b" l="l" r="r" t="t"/>
              <a:pathLst>
                <a:path extrusionOk="0" h="1923" w="1922">
                  <a:moveTo>
                    <a:pt x="1348" y="1708"/>
                  </a:moveTo>
                  <a:cubicBezTo>
                    <a:pt x="1764" y="1506"/>
                    <a:pt x="1922" y="1001"/>
                    <a:pt x="1719" y="585"/>
                  </a:cubicBezTo>
                  <a:cubicBezTo>
                    <a:pt x="1506" y="170"/>
                    <a:pt x="1001" y="1"/>
                    <a:pt x="585" y="203"/>
                  </a:cubicBezTo>
                  <a:cubicBezTo>
                    <a:pt x="169" y="417"/>
                    <a:pt x="0" y="922"/>
                    <a:pt x="214" y="1338"/>
                  </a:cubicBezTo>
                  <a:cubicBezTo>
                    <a:pt x="427" y="1753"/>
                    <a:pt x="933" y="1922"/>
                    <a:pt x="1348" y="1708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118"/>
            <p:cNvSpPr/>
            <p:nvPr/>
          </p:nvSpPr>
          <p:spPr>
            <a:xfrm>
              <a:off x="4267750" y="5315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337" y="1708"/>
                  </a:moveTo>
                  <a:cubicBezTo>
                    <a:pt x="1753" y="1506"/>
                    <a:pt x="1921" y="989"/>
                    <a:pt x="1719" y="574"/>
                  </a:cubicBezTo>
                  <a:cubicBezTo>
                    <a:pt x="1506" y="170"/>
                    <a:pt x="1000" y="1"/>
                    <a:pt x="585" y="203"/>
                  </a:cubicBezTo>
                  <a:cubicBezTo>
                    <a:pt x="169" y="417"/>
                    <a:pt x="1" y="922"/>
                    <a:pt x="214" y="1338"/>
                  </a:cubicBezTo>
                  <a:cubicBezTo>
                    <a:pt x="416" y="1753"/>
                    <a:pt x="922" y="1922"/>
                    <a:pt x="1337" y="1708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118"/>
            <p:cNvSpPr/>
            <p:nvPr/>
          </p:nvSpPr>
          <p:spPr>
            <a:xfrm>
              <a:off x="4076800" y="4745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337" y="1719"/>
                  </a:moveTo>
                  <a:cubicBezTo>
                    <a:pt x="1753" y="1506"/>
                    <a:pt x="1921" y="1000"/>
                    <a:pt x="1719" y="585"/>
                  </a:cubicBezTo>
                  <a:cubicBezTo>
                    <a:pt x="1506" y="169"/>
                    <a:pt x="1000" y="1"/>
                    <a:pt x="585" y="214"/>
                  </a:cubicBezTo>
                  <a:cubicBezTo>
                    <a:pt x="169" y="428"/>
                    <a:pt x="1" y="933"/>
                    <a:pt x="214" y="1349"/>
                  </a:cubicBezTo>
                  <a:cubicBezTo>
                    <a:pt x="416" y="1764"/>
                    <a:pt x="922" y="1921"/>
                    <a:pt x="1337" y="1719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118"/>
            <p:cNvSpPr/>
            <p:nvPr/>
          </p:nvSpPr>
          <p:spPr>
            <a:xfrm>
              <a:off x="4016425" y="559025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337" y="1708"/>
                  </a:moveTo>
                  <a:cubicBezTo>
                    <a:pt x="1753" y="1495"/>
                    <a:pt x="1922" y="989"/>
                    <a:pt x="1708" y="574"/>
                  </a:cubicBezTo>
                  <a:cubicBezTo>
                    <a:pt x="1505" y="158"/>
                    <a:pt x="1000" y="1"/>
                    <a:pt x="584" y="203"/>
                  </a:cubicBezTo>
                  <a:cubicBezTo>
                    <a:pt x="169" y="417"/>
                    <a:pt x="0" y="922"/>
                    <a:pt x="202" y="1338"/>
                  </a:cubicBezTo>
                  <a:cubicBezTo>
                    <a:pt x="416" y="1753"/>
                    <a:pt x="921" y="1922"/>
                    <a:pt x="1337" y="1708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118"/>
            <p:cNvSpPr/>
            <p:nvPr/>
          </p:nvSpPr>
          <p:spPr>
            <a:xfrm>
              <a:off x="3935275" y="593025"/>
              <a:ext cx="48025" cy="48025"/>
            </a:xfrm>
            <a:custGeom>
              <a:rect b="b" l="l" r="r" t="t"/>
              <a:pathLst>
                <a:path extrusionOk="0" h="1921" w="1921">
                  <a:moveTo>
                    <a:pt x="1337" y="1718"/>
                  </a:moveTo>
                  <a:cubicBezTo>
                    <a:pt x="1753" y="1505"/>
                    <a:pt x="1921" y="999"/>
                    <a:pt x="1719" y="584"/>
                  </a:cubicBezTo>
                  <a:cubicBezTo>
                    <a:pt x="1506" y="168"/>
                    <a:pt x="1000" y="0"/>
                    <a:pt x="585" y="213"/>
                  </a:cubicBezTo>
                  <a:cubicBezTo>
                    <a:pt x="169" y="427"/>
                    <a:pt x="1" y="932"/>
                    <a:pt x="213" y="1348"/>
                  </a:cubicBezTo>
                  <a:cubicBezTo>
                    <a:pt x="416" y="1752"/>
                    <a:pt x="922" y="1920"/>
                    <a:pt x="1337" y="1718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118"/>
            <p:cNvSpPr/>
            <p:nvPr/>
          </p:nvSpPr>
          <p:spPr>
            <a:xfrm>
              <a:off x="4365750" y="1032775"/>
              <a:ext cx="218500" cy="406900"/>
            </a:xfrm>
            <a:custGeom>
              <a:rect b="b" l="l" r="r" t="t"/>
              <a:pathLst>
                <a:path extrusionOk="0" h="16276" w="8740">
                  <a:moveTo>
                    <a:pt x="7179" y="15771"/>
                  </a:moveTo>
                  <a:cubicBezTo>
                    <a:pt x="7392" y="16141"/>
                    <a:pt x="7863" y="16276"/>
                    <a:pt x="8235" y="16074"/>
                  </a:cubicBezTo>
                  <a:cubicBezTo>
                    <a:pt x="8605" y="15872"/>
                    <a:pt x="8740" y="15400"/>
                    <a:pt x="8537" y="15018"/>
                  </a:cubicBezTo>
                  <a:lnTo>
                    <a:pt x="349" y="113"/>
                  </a:lnTo>
                  <a:cubicBezTo>
                    <a:pt x="304" y="34"/>
                    <a:pt x="214" y="0"/>
                    <a:pt x="125" y="34"/>
                  </a:cubicBezTo>
                  <a:cubicBezTo>
                    <a:pt x="35" y="79"/>
                    <a:pt x="1" y="180"/>
                    <a:pt x="35" y="270"/>
                  </a:cubicBezTo>
                  <a:lnTo>
                    <a:pt x="7156" y="15714"/>
                  </a:lnTo>
                  <a:cubicBezTo>
                    <a:pt x="7167" y="15737"/>
                    <a:pt x="7179" y="15749"/>
                    <a:pt x="7179" y="15771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118"/>
            <p:cNvSpPr/>
            <p:nvPr/>
          </p:nvSpPr>
          <p:spPr>
            <a:xfrm>
              <a:off x="4364625" y="1069550"/>
              <a:ext cx="118525" cy="316225"/>
            </a:xfrm>
            <a:custGeom>
              <a:rect b="b" l="l" r="r" t="t"/>
              <a:pathLst>
                <a:path extrusionOk="0" h="12649" w="4741">
                  <a:moveTo>
                    <a:pt x="158" y="23"/>
                  </a:moveTo>
                  <a:cubicBezTo>
                    <a:pt x="57" y="45"/>
                    <a:pt x="1" y="147"/>
                    <a:pt x="23" y="248"/>
                  </a:cubicBezTo>
                  <a:lnTo>
                    <a:pt x="3113" y="11964"/>
                  </a:lnTo>
                  <a:cubicBezTo>
                    <a:pt x="3123" y="11986"/>
                    <a:pt x="3123" y="12019"/>
                    <a:pt x="3135" y="12042"/>
                  </a:cubicBezTo>
                  <a:cubicBezTo>
                    <a:pt x="3281" y="12435"/>
                    <a:pt x="3730" y="12648"/>
                    <a:pt x="4134" y="12491"/>
                  </a:cubicBezTo>
                  <a:cubicBezTo>
                    <a:pt x="4528" y="12345"/>
                    <a:pt x="4741" y="11896"/>
                    <a:pt x="4584" y="11503"/>
                  </a:cubicBezTo>
                  <a:lnTo>
                    <a:pt x="372" y="135"/>
                  </a:lnTo>
                  <a:cubicBezTo>
                    <a:pt x="338" y="45"/>
                    <a:pt x="248" y="0"/>
                    <a:pt x="158" y="23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118"/>
            <p:cNvSpPr/>
            <p:nvPr/>
          </p:nvSpPr>
          <p:spPr>
            <a:xfrm>
              <a:off x="4290775" y="1053550"/>
              <a:ext cx="122750" cy="429675"/>
            </a:xfrm>
            <a:custGeom>
              <a:rect b="b" l="l" r="r" t="t"/>
              <a:pathLst>
                <a:path extrusionOk="0" h="17187" w="4910">
                  <a:moveTo>
                    <a:pt x="2460" y="618"/>
                  </a:moveTo>
                  <a:cubicBezTo>
                    <a:pt x="2416" y="618"/>
                    <a:pt x="2393" y="640"/>
                    <a:pt x="2360" y="663"/>
                  </a:cubicBezTo>
                  <a:lnTo>
                    <a:pt x="2382" y="203"/>
                  </a:lnTo>
                  <a:cubicBezTo>
                    <a:pt x="2393" y="113"/>
                    <a:pt x="2326" y="34"/>
                    <a:pt x="2236" y="11"/>
                  </a:cubicBezTo>
                  <a:cubicBezTo>
                    <a:pt x="2135" y="1"/>
                    <a:pt x="2045" y="79"/>
                    <a:pt x="2034" y="169"/>
                  </a:cubicBezTo>
                  <a:lnTo>
                    <a:pt x="34" y="16299"/>
                  </a:lnTo>
                  <a:cubicBezTo>
                    <a:pt x="23" y="16310"/>
                    <a:pt x="23" y="16333"/>
                    <a:pt x="23" y="16355"/>
                  </a:cubicBezTo>
                  <a:cubicBezTo>
                    <a:pt x="1" y="16782"/>
                    <a:pt x="326" y="17142"/>
                    <a:pt x="753" y="17164"/>
                  </a:cubicBezTo>
                  <a:cubicBezTo>
                    <a:pt x="1180" y="17186"/>
                    <a:pt x="1551" y="16860"/>
                    <a:pt x="1574" y="16433"/>
                  </a:cubicBezTo>
                  <a:lnTo>
                    <a:pt x="2337" y="1247"/>
                  </a:lnTo>
                  <a:lnTo>
                    <a:pt x="3292" y="12188"/>
                  </a:lnTo>
                  <a:cubicBezTo>
                    <a:pt x="3292" y="12222"/>
                    <a:pt x="3303" y="12244"/>
                    <a:pt x="3303" y="12267"/>
                  </a:cubicBezTo>
                  <a:cubicBezTo>
                    <a:pt x="3382" y="12693"/>
                    <a:pt x="3798" y="12963"/>
                    <a:pt x="4213" y="12884"/>
                  </a:cubicBezTo>
                  <a:cubicBezTo>
                    <a:pt x="4629" y="12806"/>
                    <a:pt x="4909" y="12401"/>
                    <a:pt x="4819" y="11975"/>
                  </a:cubicBezTo>
                  <a:lnTo>
                    <a:pt x="2652" y="753"/>
                  </a:lnTo>
                  <a:cubicBezTo>
                    <a:pt x="2629" y="675"/>
                    <a:pt x="2550" y="607"/>
                    <a:pt x="2460" y="618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118"/>
            <p:cNvSpPr/>
            <p:nvPr/>
          </p:nvSpPr>
          <p:spPr>
            <a:xfrm>
              <a:off x="4399175" y="1051875"/>
              <a:ext cx="238150" cy="316225"/>
            </a:xfrm>
            <a:custGeom>
              <a:rect b="b" l="l" r="r" t="t"/>
              <a:pathLst>
                <a:path extrusionOk="0" h="12649" w="9526">
                  <a:moveTo>
                    <a:pt x="9144" y="12379"/>
                  </a:moveTo>
                  <a:cubicBezTo>
                    <a:pt x="9481" y="12120"/>
                    <a:pt x="9526" y="11626"/>
                    <a:pt x="9267" y="11300"/>
                  </a:cubicBezTo>
                  <a:lnTo>
                    <a:pt x="338" y="90"/>
                  </a:lnTo>
                  <a:cubicBezTo>
                    <a:pt x="281" y="23"/>
                    <a:pt x="180" y="0"/>
                    <a:pt x="101" y="56"/>
                  </a:cubicBezTo>
                  <a:cubicBezTo>
                    <a:pt x="23" y="113"/>
                    <a:pt x="1" y="225"/>
                    <a:pt x="56" y="303"/>
                  </a:cubicBezTo>
                  <a:lnTo>
                    <a:pt x="8021" y="12210"/>
                  </a:lnTo>
                  <a:cubicBezTo>
                    <a:pt x="8032" y="12221"/>
                    <a:pt x="8043" y="12244"/>
                    <a:pt x="8054" y="12255"/>
                  </a:cubicBezTo>
                  <a:cubicBezTo>
                    <a:pt x="8324" y="12592"/>
                    <a:pt x="8807" y="12648"/>
                    <a:pt x="9144" y="12379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118"/>
            <p:cNvSpPr/>
            <p:nvPr/>
          </p:nvSpPr>
          <p:spPr>
            <a:xfrm>
              <a:off x="4398050" y="1025175"/>
              <a:ext cx="317050" cy="310350"/>
            </a:xfrm>
            <a:custGeom>
              <a:rect b="b" l="l" r="r" t="t"/>
              <a:pathLst>
                <a:path extrusionOk="0" h="12414" w="12682">
                  <a:moveTo>
                    <a:pt x="12402" y="12076"/>
                  </a:moveTo>
                  <a:cubicBezTo>
                    <a:pt x="12682" y="11762"/>
                    <a:pt x="12659" y="11267"/>
                    <a:pt x="12345" y="10986"/>
                  </a:cubicBezTo>
                  <a:lnTo>
                    <a:pt x="326" y="57"/>
                  </a:lnTo>
                  <a:cubicBezTo>
                    <a:pt x="259" y="1"/>
                    <a:pt x="146" y="1"/>
                    <a:pt x="79" y="57"/>
                  </a:cubicBezTo>
                  <a:cubicBezTo>
                    <a:pt x="12" y="125"/>
                    <a:pt x="1" y="237"/>
                    <a:pt x="79" y="315"/>
                  </a:cubicBezTo>
                  <a:lnTo>
                    <a:pt x="11267" y="12087"/>
                  </a:lnTo>
                  <a:cubicBezTo>
                    <a:pt x="11278" y="12099"/>
                    <a:pt x="11289" y="12121"/>
                    <a:pt x="11312" y="12132"/>
                  </a:cubicBezTo>
                  <a:cubicBezTo>
                    <a:pt x="11626" y="12413"/>
                    <a:pt x="12110" y="12391"/>
                    <a:pt x="12402" y="12076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118"/>
            <p:cNvSpPr/>
            <p:nvPr/>
          </p:nvSpPr>
          <p:spPr>
            <a:xfrm>
              <a:off x="4449175" y="1390250"/>
              <a:ext cx="48025" cy="48050"/>
            </a:xfrm>
            <a:custGeom>
              <a:rect b="b" l="l" r="r" t="t"/>
              <a:pathLst>
                <a:path extrusionOk="0" h="1922" w="1921">
                  <a:moveTo>
                    <a:pt x="584" y="214"/>
                  </a:moveTo>
                  <a:cubicBezTo>
                    <a:pt x="168" y="427"/>
                    <a:pt x="0" y="933"/>
                    <a:pt x="213" y="1348"/>
                  </a:cubicBezTo>
                  <a:cubicBezTo>
                    <a:pt x="415" y="1764"/>
                    <a:pt x="921" y="1921"/>
                    <a:pt x="1336" y="1719"/>
                  </a:cubicBezTo>
                  <a:cubicBezTo>
                    <a:pt x="1752" y="1505"/>
                    <a:pt x="1920" y="1000"/>
                    <a:pt x="1718" y="584"/>
                  </a:cubicBezTo>
                  <a:cubicBezTo>
                    <a:pt x="1505" y="169"/>
                    <a:pt x="999" y="0"/>
                    <a:pt x="584" y="214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118"/>
            <p:cNvSpPr/>
            <p:nvPr/>
          </p:nvSpPr>
          <p:spPr>
            <a:xfrm>
              <a:off x="4373050" y="1388275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585" y="203"/>
                  </a:moveTo>
                  <a:cubicBezTo>
                    <a:pt x="170" y="416"/>
                    <a:pt x="1" y="922"/>
                    <a:pt x="215" y="1337"/>
                  </a:cubicBezTo>
                  <a:cubicBezTo>
                    <a:pt x="428" y="1753"/>
                    <a:pt x="933" y="1921"/>
                    <a:pt x="1349" y="1708"/>
                  </a:cubicBezTo>
                  <a:cubicBezTo>
                    <a:pt x="1765" y="1494"/>
                    <a:pt x="1922" y="989"/>
                    <a:pt x="1720" y="573"/>
                  </a:cubicBezTo>
                  <a:cubicBezTo>
                    <a:pt x="1506" y="158"/>
                    <a:pt x="1001" y="1"/>
                    <a:pt x="585" y="203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118"/>
            <p:cNvSpPr/>
            <p:nvPr/>
          </p:nvSpPr>
          <p:spPr>
            <a:xfrm>
              <a:off x="4564000" y="1445000"/>
              <a:ext cx="48325" cy="48050"/>
            </a:xfrm>
            <a:custGeom>
              <a:rect b="b" l="l" r="r" t="t"/>
              <a:pathLst>
                <a:path extrusionOk="0" h="1922" w="1933">
                  <a:moveTo>
                    <a:pt x="585" y="214"/>
                  </a:moveTo>
                  <a:cubicBezTo>
                    <a:pt x="170" y="416"/>
                    <a:pt x="1" y="922"/>
                    <a:pt x="215" y="1337"/>
                  </a:cubicBezTo>
                  <a:cubicBezTo>
                    <a:pt x="428" y="1753"/>
                    <a:pt x="934" y="1921"/>
                    <a:pt x="1349" y="1708"/>
                  </a:cubicBezTo>
                  <a:cubicBezTo>
                    <a:pt x="1765" y="1506"/>
                    <a:pt x="1933" y="1000"/>
                    <a:pt x="1720" y="585"/>
                  </a:cubicBezTo>
                  <a:cubicBezTo>
                    <a:pt x="1506" y="169"/>
                    <a:pt x="1001" y="1"/>
                    <a:pt x="585" y="214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118"/>
            <p:cNvSpPr/>
            <p:nvPr/>
          </p:nvSpPr>
          <p:spPr>
            <a:xfrm>
              <a:off x="4624675" y="1360775"/>
              <a:ext cx="48050" cy="48025"/>
            </a:xfrm>
            <a:custGeom>
              <a:rect b="b" l="l" r="r" t="t"/>
              <a:pathLst>
                <a:path extrusionOk="0" h="1921" w="1922">
                  <a:moveTo>
                    <a:pt x="573" y="202"/>
                  </a:moveTo>
                  <a:cubicBezTo>
                    <a:pt x="157" y="415"/>
                    <a:pt x="0" y="921"/>
                    <a:pt x="202" y="1336"/>
                  </a:cubicBezTo>
                  <a:cubicBezTo>
                    <a:pt x="416" y="1752"/>
                    <a:pt x="921" y="1920"/>
                    <a:pt x="1337" y="1707"/>
                  </a:cubicBezTo>
                  <a:cubicBezTo>
                    <a:pt x="1752" y="1494"/>
                    <a:pt x="1921" y="989"/>
                    <a:pt x="1707" y="572"/>
                  </a:cubicBezTo>
                  <a:cubicBezTo>
                    <a:pt x="1494" y="157"/>
                    <a:pt x="989" y="0"/>
                    <a:pt x="573" y="202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118"/>
            <p:cNvSpPr/>
            <p:nvPr/>
          </p:nvSpPr>
          <p:spPr>
            <a:xfrm>
              <a:off x="4705550" y="13265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584" y="214"/>
                  </a:moveTo>
                  <a:cubicBezTo>
                    <a:pt x="169" y="416"/>
                    <a:pt x="0" y="922"/>
                    <a:pt x="214" y="1337"/>
                  </a:cubicBezTo>
                  <a:cubicBezTo>
                    <a:pt x="427" y="1753"/>
                    <a:pt x="933" y="1921"/>
                    <a:pt x="1348" y="1708"/>
                  </a:cubicBezTo>
                  <a:cubicBezTo>
                    <a:pt x="1764" y="1506"/>
                    <a:pt x="1921" y="1000"/>
                    <a:pt x="1719" y="585"/>
                  </a:cubicBezTo>
                  <a:cubicBezTo>
                    <a:pt x="1505" y="169"/>
                    <a:pt x="1000" y="1"/>
                    <a:pt x="584" y="214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118"/>
            <p:cNvSpPr/>
            <p:nvPr/>
          </p:nvSpPr>
          <p:spPr>
            <a:xfrm>
              <a:off x="4364625" y="518325"/>
              <a:ext cx="199150" cy="416175"/>
            </a:xfrm>
            <a:custGeom>
              <a:rect b="b" l="l" r="r" t="t"/>
              <a:pathLst>
                <a:path extrusionOk="0" h="16647" w="7966">
                  <a:moveTo>
                    <a:pt x="113" y="16602"/>
                  </a:moveTo>
                  <a:cubicBezTo>
                    <a:pt x="203" y="16647"/>
                    <a:pt x="315" y="16613"/>
                    <a:pt x="360" y="16523"/>
                  </a:cubicBezTo>
                  <a:lnTo>
                    <a:pt x="7785" y="1213"/>
                  </a:lnTo>
                  <a:cubicBezTo>
                    <a:pt x="7785" y="1202"/>
                    <a:pt x="7796" y="1179"/>
                    <a:pt x="7808" y="1168"/>
                  </a:cubicBezTo>
                  <a:cubicBezTo>
                    <a:pt x="7965" y="775"/>
                    <a:pt x="7774" y="326"/>
                    <a:pt x="7369" y="158"/>
                  </a:cubicBezTo>
                  <a:cubicBezTo>
                    <a:pt x="6977" y="0"/>
                    <a:pt x="6527" y="191"/>
                    <a:pt x="6370" y="595"/>
                  </a:cubicBezTo>
                  <a:lnTo>
                    <a:pt x="35" y="16377"/>
                  </a:lnTo>
                  <a:cubicBezTo>
                    <a:pt x="1" y="16467"/>
                    <a:pt x="35" y="16557"/>
                    <a:pt x="113" y="16602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118"/>
            <p:cNvSpPr/>
            <p:nvPr/>
          </p:nvSpPr>
          <p:spPr>
            <a:xfrm>
              <a:off x="4393575" y="630650"/>
              <a:ext cx="192650" cy="281400"/>
            </a:xfrm>
            <a:custGeom>
              <a:rect b="b" l="l" r="r" t="t"/>
              <a:pathLst>
                <a:path extrusionOk="0" h="11256" w="7706">
                  <a:moveTo>
                    <a:pt x="6156" y="495"/>
                  </a:moveTo>
                  <a:lnTo>
                    <a:pt x="45" y="10963"/>
                  </a:lnTo>
                  <a:cubicBezTo>
                    <a:pt x="0" y="11042"/>
                    <a:pt x="23" y="11143"/>
                    <a:pt x="101" y="11199"/>
                  </a:cubicBezTo>
                  <a:cubicBezTo>
                    <a:pt x="180" y="11255"/>
                    <a:pt x="292" y="11233"/>
                    <a:pt x="348" y="11154"/>
                  </a:cubicBezTo>
                  <a:lnTo>
                    <a:pt x="7459" y="1337"/>
                  </a:lnTo>
                  <a:lnTo>
                    <a:pt x="7492" y="1269"/>
                  </a:lnTo>
                  <a:cubicBezTo>
                    <a:pt x="7706" y="899"/>
                    <a:pt x="7582" y="427"/>
                    <a:pt x="7211" y="213"/>
                  </a:cubicBezTo>
                  <a:cubicBezTo>
                    <a:pt x="6852" y="0"/>
                    <a:pt x="6369" y="123"/>
                    <a:pt x="6156" y="495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118"/>
            <p:cNvSpPr/>
            <p:nvPr/>
          </p:nvSpPr>
          <p:spPr>
            <a:xfrm>
              <a:off x="4403675" y="688500"/>
              <a:ext cx="220450" cy="237300"/>
            </a:xfrm>
            <a:custGeom>
              <a:rect b="b" l="l" r="r" t="t"/>
              <a:pathLst>
                <a:path extrusionOk="0" h="9492" w="8818">
                  <a:moveTo>
                    <a:pt x="7347" y="382"/>
                  </a:moveTo>
                  <a:lnTo>
                    <a:pt x="56" y="9177"/>
                  </a:lnTo>
                  <a:cubicBezTo>
                    <a:pt x="0" y="9244"/>
                    <a:pt x="0" y="9346"/>
                    <a:pt x="68" y="9413"/>
                  </a:cubicBezTo>
                  <a:cubicBezTo>
                    <a:pt x="135" y="9481"/>
                    <a:pt x="248" y="9491"/>
                    <a:pt x="326" y="9413"/>
                  </a:cubicBezTo>
                  <a:lnTo>
                    <a:pt x="8492" y="1426"/>
                  </a:lnTo>
                  <a:cubicBezTo>
                    <a:pt x="8503" y="1404"/>
                    <a:pt x="8526" y="1393"/>
                    <a:pt x="8548" y="1371"/>
                  </a:cubicBezTo>
                  <a:cubicBezTo>
                    <a:pt x="8818" y="1034"/>
                    <a:pt x="8773" y="550"/>
                    <a:pt x="8436" y="281"/>
                  </a:cubicBezTo>
                  <a:cubicBezTo>
                    <a:pt x="8110" y="0"/>
                    <a:pt x="7627" y="56"/>
                    <a:pt x="7347" y="382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118"/>
            <p:cNvSpPr/>
            <p:nvPr/>
          </p:nvSpPr>
          <p:spPr>
            <a:xfrm>
              <a:off x="4358450" y="523075"/>
              <a:ext cx="115450" cy="373250"/>
            </a:xfrm>
            <a:custGeom>
              <a:rect b="b" l="l" r="r" t="t"/>
              <a:pathLst>
                <a:path extrusionOk="0" h="14930" w="4618">
                  <a:moveTo>
                    <a:pt x="360" y="14783"/>
                  </a:moveTo>
                  <a:lnTo>
                    <a:pt x="4516" y="1068"/>
                  </a:lnTo>
                  <a:cubicBezTo>
                    <a:pt x="4516" y="1057"/>
                    <a:pt x="4528" y="1034"/>
                    <a:pt x="4528" y="1012"/>
                  </a:cubicBezTo>
                  <a:cubicBezTo>
                    <a:pt x="4618" y="597"/>
                    <a:pt x="4348" y="180"/>
                    <a:pt x="3932" y="91"/>
                  </a:cubicBezTo>
                  <a:cubicBezTo>
                    <a:pt x="3517" y="1"/>
                    <a:pt x="3101" y="270"/>
                    <a:pt x="3011" y="686"/>
                  </a:cubicBezTo>
                  <a:lnTo>
                    <a:pt x="12" y="14693"/>
                  </a:lnTo>
                  <a:cubicBezTo>
                    <a:pt x="1" y="14783"/>
                    <a:pt x="46" y="14873"/>
                    <a:pt x="135" y="14895"/>
                  </a:cubicBezTo>
                  <a:cubicBezTo>
                    <a:pt x="237" y="14929"/>
                    <a:pt x="327" y="14873"/>
                    <a:pt x="360" y="14783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118"/>
            <p:cNvSpPr/>
            <p:nvPr/>
          </p:nvSpPr>
          <p:spPr>
            <a:xfrm>
              <a:off x="4571875" y="587100"/>
              <a:ext cx="47750" cy="48075"/>
            </a:xfrm>
            <a:custGeom>
              <a:rect b="b" l="l" r="r" t="t"/>
              <a:pathLst>
                <a:path extrusionOk="0" h="1923" w="1910">
                  <a:moveTo>
                    <a:pt x="180" y="619"/>
                  </a:moveTo>
                  <a:cubicBezTo>
                    <a:pt x="0" y="1046"/>
                    <a:pt x="192" y="1551"/>
                    <a:pt x="619" y="1731"/>
                  </a:cubicBezTo>
                  <a:cubicBezTo>
                    <a:pt x="1034" y="1922"/>
                    <a:pt x="1540" y="1731"/>
                    <a:pt x="1719" y="1304"/>
                  </a:cubicBezTo>
                  <a:cubicBezTo>
                    <a:pt x="1910" y="877"/>
                    <a:pt x="1719" y="383"/>
                    <a:pt x="1293" y="192"/>
                  </a:cubicBezTo>
                  <a:cubicBezTo>
                    <a:pt x="866" y="1"/>
                    <a:pt x="371" y="203"/>
                    <a:pt x="180" y="619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118"/>
            <p:cNvSpPr/>
            <p:nvPr/>
          </p:nvSpPr>
          <p:spPr>
            <a:xfrm>
              <a:off x="4618225" y="647500"/>
              <a:ext cx="48025" cy="47750"/>
            </a:xfrm>
            <a:custGeom>
              <a:rect b="b" l="l" r="r" t="t"/>
              <a:pathLst>
                <a:path extrusionOk="0" h="1910" w="1921">
                  <a:moveTo>
                    <a:pt x="191" y="618"/>
                  </a:moveTo>
                  <a:cubicBezTo>
                    <a:pt x="0" y="1044"/>
                    <a:pt x="191" y="1539"/>
                    <a:pt x="618" y="1730"/>
                  </a:cubicBezTo>
                  <a:cubicBezTo>
                    <a:pt x="1044" y="1910"/>
                    <a:pt x="1539" y="1718"/>
                    <a:pt x="1730" y="1292"/>
                  </a:cubicBezTo>
                  <a:cubicBezTo>
                    <a:pt x="1920" y="876"/>
                    <a:pt x="1730" y="370"/>
                    <a:pt x="1303" y="191"/>
                  </a:cubicBezTo>
                  <a:cubicBezTo>
                    <a:pt x="876" y="0"/>
                    <a:pt x="382" y="191"/>
                    <a:pt x="191" y="618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118"/>
            <p:cNvSpPr/>
            <p:nvPr/>
          </p:nvSpPr>
          <p:spPr>
            <a:xfrm>
              <a:off x="4540975" y="463850"/>
              <a:ext cx="48050" cy="47750"/>
            </a:xfrm>
            <a:custGeom>
              <a:rect b="b" l="l" r="r" t="t"/>
              <a:pathLst>
                <a:path extrusionOk="0" h="1910" w="1922">
                  <a:moveTo>
                    <a:pt x="1731" y="1291"/>
                  </a:moveTo>
                  <a:cubicBezTo>
                    <a:pt x="1922" y="865"/>
                    <a:pt x="1731" y="370"/>
                    <a:pt x="1304" y="180"/>
                  </a:cubicBezTo>
                  <a:cubicBezTo>
                    <a:pt x="877" y="0"/>
                    <a:pt x="383" y="191"/>
                    <a:pt x="192" y="617"/>
                  </a:cubicBezTo>
                  <a:cubicBezTo>
                    <a:pt x="1" y="1034"/>
                    <a:pt x="203" y="1539"/>
                    <a:pt x="619" y="1718"/>
                  </a:cubicBezTo>
                  <a:cubicBezTo>
                    <a:pt x="1046" y="1910"/>
                    <a:pt x="1540" y="1718"/>
                    <a:pt x="1731" y="1291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118"/>
            <p:cNvSpPr/>
            <p:nvPr/>
          </p:nvSpPr>
          <p:spPr>
            <a:xfrm>
              <a:off x="4437650" y="470575"/>
              <a:ext cx="47750" cy="47775"/>
            </a:xfrm>
            <a:custGeom>
              <a:rect b="b" l="l" r="r" t="t"/>
              <a:pathLst>
                <a:path extrusionOk="0" h="1911" w="1910">
                  <a:moveTo>
                    <a:pt x="1730" y="1292"/>
                  </a:moveTo>
                  <a:cubicBezTo>
                    <a:pt x="1910" y="877"/>
                    <a:pt x="1719" y="371"/>
                    <a:pt x="1292" y="191"/>
                  </a:cubicBezTo>
                  <a:cubicBezTo>
                    <a:pt x="876" y="1"/>
                    <a:pt x="371" y="191"/>
                    <a:pt x="180" y="618"/>
                  </a:cubicBezTo>
                  <a:cubicBezTo>
                    <a:pt x="0" y="1045"/>
                    <a:pt x="192" y="1539"/>
                    <a:pt x="618" y="1731"/>
                  </a:cubicBezTo>
                  <a:cubicBezTo>
                    <a:pt x="1045" y="1910"/>
                    <a:pt x="1539" y="1719"/>
                    <a:pt x="1730" y="1292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118"/>
            <p:cNvSpPr/>
            <p:nvPr/>
          </p:nvSpPr>
          <p:spPr>
            <a:xfrm>
              <a:off x="4359875" y="429575"/>
              <a:ext cx="47750" cy="47775"/>
            </a:xfrm>
            <a:custGeom>
              <a:rect b="b" l="l" r="r" t="t"/>
              <a:pathLst>
                <a:path extrusionOk="0" h="1911" w="1910">
                  <a:moveTo>
                    <a:pt x="1718" y="1292"/>
                  </a:moveTo>
                  <a:cubicBezTo>
                    <a:pt x="1910" y="865"/>
                    <a:pt x="1718" y="371"/>
                    <a:pt x="1291" y="180"/>
                  </a:cubicBezTo>
                  <a:cubicBezTo>
                    <a:pt x="865" y="1"/>
                    <a:pt x="370" y="191"/>
                    <a:pt x="180" y="618"/>
                  </a:cubicBezTo>
                  <a:cubicBezTo>
                    <a:pt x="0" y="1034"/>
                    <a:pt x="191" y="1539"/>
                    <a:pt x="618" y="1731"/>
                  </a:cubicBezTo>
                  <a:cubicBezTo>
                    <a:pt x="1034" y="1910"/>
                    <a:pt x="1539" y="1719"/>
                    <a:pt x="1718" y="1292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118"/>
            <p:cNvSpPr/>
            <p:nvPr/>
          </p:nvSpPr>
          <p:spPr>
            <a:xfrm>
              <a:off x="4125375" y="1033050"/>
              <a:ext cx="199125" cy="416175"/>
            </a:xfrm>
            <a:custGeom>
              <a:rect b="b" l="l" r="r" t="t"/>
              <a:pathLst>
                <a:path extrusionOk="0" h="16647" w="7965">
                  <a:moveTo>
                    <a:pt x="7841" y="45"/>
                  </a:moveTo>
                  <a:cubicBezTo>
                    <a:pt x="7751" y="0"/>
                    <a:pt x="7650" y="45"/>
                    <a:pt x="7605" y="135"/>
                  </a:cubicBezTo>
                  <a:lnTo>
                    <a:pt x="180" y="15434"/>
                  </a:lnTo>
                  <a:cubicBezTo>
                    <a:pt x="169" y="15445"/>
                    <a:pt x="158" y="15468"/>
                    <a:pt x="158" y="15479"/>
                  </a:cubicBezTo>
                  <a:cubicBezTo>
                    <a:pt x="1" y="15883"/>
                    <a:pt x="192" y="16332"/>
                    <a:pt x="585" y="16490"/>
                  </a:cubicBezTo>
                  <a:cubicBezTo>
                    <a:pt x="978" y="16647"/>
                    <a:pt x="1428" y="16456"/>
                    <a:pt x="1596" y="16063"/>
                  </a:cubicBezTo>
                  <a:lnTo>
                    <a:pt x="7931" y="270"/>
                  </a:lnTo>
                  <a:cubicBezTo>
                    <a:pt x="7965" y="192"/>
                    <a:pt x="7931" y="90"/>
                    <a:pt x="7841" y="45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118"/>
            <p:cNvSpPr/>
            <p:nvPr/>
          </p:nvSpPr>
          <p:spPr>
            <a:xfrm>
              <a:off x="4102650" y="1055800"/>
              <a:ext cx="192650" cy="281400"/>
            </a:xfrm>
            <a:custGeom>
              <a:rect b="b" l="l" r="r" t="t"/>
              <a:pathLst>
                <a:path extrusionOk="0" h="11256" w="7706">
                  <a:moveTo>
                    <a:pt x="1550" y="10761"/>
                  </a:moveTo>
                  <a:lnTo>
                    <a:pt x="7661" y="293"/>
                  </a:lnTo>
                  <a:cubicBezTo>
                    <a:pt x="7706" y="213"/>
                    <a:pt x="7683" y="113"/>
                    <a:pt x="7616" y="56"/>
                  </a:cubicBezTo>
                  <a:cubicBezTo>
                    <a:pt x="7537" y="0"/>
                    <a:pt x="7424" y="11"/>
                    <a:pt x="7369" y="90"/>
                  </a:cubicBezTo>
                  <a:lnTo>
                    <a:pt x="258" y="9918"/>
                  </a:lnTo>
                  <a:cubicBezTo>
                    <a:pt x="247" y="9930"/>
                    <a:pt x="225" y="9953"/>
                    <a:pt x="213" y="9975"/>
                  </a:cubicBezTo>
                  <a:cubicBezTo>
                    <a:pt x="0" y="10345"/>
                    <a:pt x="123" y="10817"/>
                    <a:pt x="494" y="11042"/>
                  </a:cubicBezTo>
                  <a:cubicBezTo>
                    <a:pt x="865" y="11256"/>
                    <a:pt x="1336" y="11132"/>
                    <a:pt x="1550" y="10761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118"/>
            <p:cNvSpPr/>
            <p:nvPr/>
          </p:nvSpPr>
          <p:spPr>
            <a:xfrm>
              <a:off x="4065000" y="1042025"/>
              <a:ext cx="220200" cy="237025"/>
            </a:xfrm>
            <a:custGeom>
              <a:rect b="b" l="l" r="r" t="t"/>
              <a:pathLst>
                <a:path extrusionOk="0" h="9481" w="8808">
                  <a:moveTo>
                    <a:pt x="1461" y="9111"/>
                  </a:moveTo>
                  <a:lnTo>
                    <a:pt x="8751" y="304"/>
                  </a:lnTo>
                  <a:cubicBezTo>
                    <a:pt x="8807" y="237"/>
                    <a:pt x="8807" y="135"/>
                    <a:pt x="8740" y="68"/>
                  </a:cubicBezTo>
                  <a:cubicBezTo>
                    <a:pt x="8673" y="1"/>
                    <a:pt x="8560" y="1"/>
                    <a:pt x="8493" y="68"/>
                  </a:cubicBezTo>
                  <a:lnTo>
                    <a:pt x="326" y="8055"/>
                  </a:lnTo>
                  <a:cubicBezTo>
                    <a:pt x="304" y="8077"/>
                    <a:pt x="293" y="8100"/>
                    <a:pt x="271" y="8122"/>
                  </a:cubicBezTo>
                  <a:cubicBezTo>
                    <a:pt x="1" y="8448"/>
                    <a:pt x="46" y="8931"/>
                    <a:pt x="371" y="9211"/>
                  </a:cubicBezTo>
                  <a:cubicBezTo>
                    <a:pt x="697" y="9481"/>
                    <a:pt x="1192" y="9436"/>
                    <a:pt x="1461" y="9111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118"/>
            <p:cNvSpPr/>
            <p:nvPr/>
          </p:nvSpPr>
          <p:spPr>
            <a:xfrm>
              <a:off x="4214975" y="1071525"/>
              <a:ext cx="115700" cy="372950"/>
            </a:xfrm>
            <a:custGeom>
              <a:rect b="b" l="l" r="r" t="t"/>
              <a:pathLst>
                <a:path extrusionOk="0" h="14918" w="4628">
                  <a:moveTo>
                    <a:pt x="4269" y="146"/>
                  </a:moveTo>
                  <a:lnTo>
                    <a:pt x="113" y="13850"/>
                  </a:lnTo>
                  <a:cubicBezTo>
                    <a:pt x="101" y="13872"/>
                    <a:pt x="101" y="13895"/>
                    <a:pt x="90" y="13917"/>
                  </a:cubicBezTo>
                  <a:cubicBezTo>
                    <a:pt x="0" y="14333"/>
                    <a:pt x="270" y="14738"/>
                    <a:pt x="685" y="14828"/>
                  </a:cubicBezTo>
                  <a:cubicBezTo>
                    <a:pt x="1112" y="14917"/>
                    <a:pt x="1516" y="14659"/>
                    <a:pt x="1606" y="14232"/>
                  </a:cubicBezTo>
                  <a:lnTo>
                    <a:pt x="4606" y="236"/>
                  </a:lnTo>
                  <a:cubicBezTo>
                    <a:pt x="4628" y="146"/>
                    <a:pt x="4571" y="56"/>
                    <a:pt x="4482" y="23"/>
                  </a:cubicBezTo>
                  <a:cubicBezTo>
                    <a:pt x="4392" y="0"/>
                    <a:pt x="4291" y="45"/>
                    <a:pt x="4269" y="146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118"/>
            <p:cNvSpPr/>
            <p:nvPr/>
          </p:nvSpPr>
          <p:spPr>
            <a:xfrm>
              <a:off x="4069225" y="13324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730" y="1303"/>
                  </a:moveTo>
                  <a:cubicBezTo>
                    <a:pt x="1921" y="876"/>
                    <a:pt x="1730" y="382"/>
                    <a:pt x="1303" y="192"/>
                  </a:cubicBezTo>
                  <a:cubicBezTo>
                    <a:pt x="876" y="0"/>
                    <a:pt x="382" y="192"/>
                    <a:pt x="191" y="618"/>
                  </a:cubicBezTo>
                  <a:cubicBezTo>
                    <a:pt x="0" y="1045"/>
                    <a:pt x="191" y="1539"/>
                    <a:pt x="618" y="1730"/>
                  </a:cubicBezTo>
                  <a:cubicBezTo>
                    <a:pt x="1045" y="1921"/>
                    <a:pt x="1539" y="1730"/>
                    <a:pt x="1730" y="1303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118"/>
            <p:cNvSpPr/>
            <p:nvPr/>
          </p:nvSpPr>
          <p:spPr>
            <a:xfrm>
              <a:off x="4022900" y="1272300"/>
              <a:ext cx="47750" cy="47750"/>
            </a:xfrm>
            <a:custGeom>
              <a:rect b="b" l="l" r="r" t="t"/>
              <a:pathLst>
                <a:path extrusionOk="0" h="1910" w="1910">
                  <a:moveTo>
                    <a:pt x="1718" y="1303"/>
                  </a:moveTo>
                  <a:cubicBezTo>
                    <a:pt x="1910" y="876"/>
                    <a:pt x="1718" y="371"/>
                    <a:pt x="1291" y="192"/>
                  </a:cubicBezTo>
                  <a:cubicBezTo>
                    <a:pt x="865" y="0"/>
                    <a:pt x="370" y="192"/>
                    <a:pt x="180" y="619"/>
                  </a:cubicBezTo>
                  <a:cubicBezTo>
                    <a:pt x="0" y="1045"/>
                    <a:pt x="191" y="1540"/>
                    <a:pt x="617" y="1730"/>
                  </a:cubicBezTo>
                  <a:cubicBezTo>
                    <a:pt x="1033" y="1910"/>
                    <a:pt x="1538" y="1719"/>
                    <a:pt x="1718" y="1303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118"/>
            <p:cNvSpPr/>
            <p:nvPr/>
          </p:nvSpPr>
          <p:spPr>
            <a:xfrm>
              <a:off x="4100100" y="1455950"/>
              <a:ext cx="47775" cy="48050"/>
            </a:xfrm>
            <a:custGeom>
              <a:rect b="b" l="l" r="r" t="t"/>
              <a:pathLst>
                <a:path extrusionOk="0" h="1922" w="1911">
                  <a:moveTo>
                    <a:pt x="180" y="619"/>
                  </a:moveTo>
                  <a:cubicBezTo>
                    <a:pt x="1" y="1046"/>
                    <a:pt x="192" y="1540"/>
                    <a:pt x="607" y="1730"/>
                  </a:cubicBezTo>
                  <a:cubicBezTo>
                    <a:pt x="1034" y="1922"/>
                    <a:pt x="1540" y="1730"/>
                    <a:pt x="1720" y="1303"/>
                  </a:cubicBezTo>
                  <a:cubicBezTo>
                    <a:pt x="1910" y="877"/>
                    <a:pt x="1720" y="382"/>
                    <a:pt x="1293" y="192"/>
                  </a:cubicBezTo>
                  <a:cubicBezTo>
                    <a:pt x="866" y="0"/>
                    <a:pt x="372" y="192"/>
                    <a:pt x="180" y="619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118"/>
            <p:cNvSpPr/>
            <p:nvPr/>
          </p:nvSpPr>
          <p:spPr>
            <a:xfrm>
              <a:off x="4203450" y="1449200"/>
              <a:ext cx="48050" cy="48075"/>
            </a:xfrm>
            <a:custGeom>
              <a:rect b="b" l="l" r="r" t="t"/>
              <a:pathLst>
                <a:path extrusionOk="0" h="1923" w="1922">
                  <a:moveTo>
                    <a:pt x="192" y="619"/>
                  </a:moveTo>
                  <a:cubicBezTo>
                    <a:pt x="0" y="1046"/>
                    <a:pt x="192" y="1540"/>
                    <a:pt x="618" y="1731"/>
                  </a:cubicBezTo>
                  <a:cubicBezTo>
                    <a:pt x="1045" y="1922"/>
                    <a:pt x="1540" y="1720"/>
                    <a:pt x="1730" y="1304"/>
                  </a:cubicBezTo>
                  <a:cubicBezTo>
                    <a:pt x="1921" y="877"/>
                    <a:pt x="1730" y="372"/>
                    <a:pt x="1303" y="192"/>
                  </a:cubicBezTo>
                  <a:cubicBezTo>
                    <a:pt x="876" y="1"/>
                    <a:pt x="382" y="192"/>
                    <a:pt x="192" y="619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118"/>
            <p:cNvSpPr/>
            <p:nvPr/>
          </p:nvSpPr>
          <p:spPr>
            <a:xfrm>
              <a:off x="4281250" y="1490200"/>
              <a:ext cx="48025" cy="48075"/>
            </a:xfrm>
            <a:custGeom>
              <a:rect b="b" l="l" r="r" t="t"/>
              <a:pathLst>
                <a:path extrusionOk="0" h="1923" w="1921">
                  <a:moveTo>
                    <a:pt x="191" y="619"/>
                  </a:moveTo>
                  <a:cubicBezTo>
                    <a:pt x="0" y="1046"/>
                    <a:pt x="191" y="1540"/>
                    <a:pt x="617" y="1731"/>
                  </a:cubicBezTo>
                  <a:cubicBezTo>
                    <a:pt x="1044" y="1922"/>
                    <a:pt x="1538" y="1731"/>
                    <a:pt x="1730" y="1304"/>
                  </a:cubicBezTo>
                  <a:cubicBezTo>
                    <a:pt x="1920" y="877"/>
                    <a:pt x="1730" y="383"/>
                    <a:pt x="1303" y="192"/>
                  </a:cubicBezTo>
                  <a:cubicBezTo>
                    <a:pt x="876" y="1"/>
                    <a:pt x="382" y="192"/>
                    <a:pt x="191" y="619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118"/>
            <p:cNvSpPr/>
            <p:nvPr/>
          </p:nvSpPr>
          <p:spPr>
            <a:xfrm>
              <a:off x="4399450" y="984750"/>
              <a:ext cx="448775" cy="56175"/>
            </a:xfrm>
            <a:custGeom>
              <a:rect b="b" l="l" r="r" t="t"/>
              <a:pathLst>
                <a:path extrusionOk="0" h="2247" w="17951">
                  <a:moveTo>
                    <a:pt x="17198" y="686"/>
                  </a:moveTo>
                  <a:lnTo>
                    <a:pt x="192" y="0"/>
                  </a:lnTo>
                  <a:cubicBezTo>
                    <a:pt x="102" y="0"/>
                    <a:pt x="23" y="68"/>
                    <a:pt x="12" y="157"/>
                  </a:cubicBezTo>
                  <a:cubicBezTo>
                    <a:pt x="1" y="259"/>
                    <a:pt x="68" y="349"/>
                    <a:pt x="169" y="349"/>
                  </a:cubicBezTo>
                  <a:lnTo>
                    <a:pt x="17074" y="2224"/>
                  </a:lnTo>
                  <a:cubicBezTo>
                    <a:pt x="17097" y="2236"/>
                    <a:pt x="17108" y="2236"/>
                    <a:pt x="17131" y="2236"/>
                  </a:cubicBezTo>
                  <a:cubicBezTo>
                    <a:pt x="17558" y="2247"/>
                    <a:pt x="17917" y="1921"/>
                    <a:pt x="17939" y="1495"/>
                  </a:cubicBezTo>
                  <a:cubicBezTo>
                    <a:pt x="17950" y="1068"/>
                    <a:pt x="17625" y="708"/>
                    <a:pt x="17198" y="686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118"/>
            <p:cNvSpPr/>
            <p:nvPr/>
          </p:nvSpPr>
          <p:spPr>
            <a:xfrm>
              <a:off x="4430075" y="1004400"/>
              <a:ext cx="320975" cy="96625"/>
            </a:xfrm>
            <a:custGeom>
              <a:rect b="b" l="l" r="r" t="t"/>
              <a:pathLst>
                <a:path extrusionOk="0" h="3865" w="12839">
                  <a:moveTo>
                    <a:pt x="12142" y="2269"/>
                  </a:moveTo>
                  <a:lnTo>
                    <a:pt x="236" y="12"/>
                  </a:lnTo>
                  <a:cubicBezTo>
                    <a:pt x="146" y="0"/>
                    <a:pt x="56" y="45"/>
                    <a:pt x="34" y="135"/>
                  </a:cubicBezTo>
                  <a:cubicBezTo>
                    <a:pt x="0" y="237"/>
                    <a:pt x="56" y="327"/>
                    <a:pt x="158" y="360"/>
                  </a:cubicBezTo>
                  <a:lnTo>
                    <a:pt x="11783" y="3764"/>
                  </a:lnTo>
                  <a:cubicBezTo>
                    <a:pt x="11805" y="3775"/>
                    <a:pt x="11839" y="3786"/>
                    <a:pt x="11862" y="3786"/>
                  </a:cubicBezTo>
                  <a:cubicBezTo>
                    <a:pt x="12277" y="3864"/>
                    <a:pt x="12681" y="3584"/>
                    <a:pt x="12761" y="3168"/>
                  </a:cubicBezTo>
                  <a:cubicBezTo>
                    <a:pt x="12839" y="2753"/>
                    <a:pt x="12569" y="2349"/>
                    <a:pt x="12142" y="2269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118"/>
            <p:cNvSpPr/>
            <p:nvPr/>
          </p:nvSpPr>
          <p:spPr>
            <a:xfrm>
              <a:off x="4420225" y="1018175"/>
              <a:ext cx="290125" cy="139000"/>
            </a:xfrm>
            <a:custGeom>
              <a:rect b="b" l="l" r="r" t="t"/>
              <a:pathLst>
                <a:path extrusionOk="0" h="5560" w="11605">
                  <a:moveTo>
                    <a:pt x="10998" y="3954"/>
                  </a:moveTo>
                  <a:lnTo>
                    <a:pt x="270" y="34"/>
                  </a:lnTo>
                  <a:cubicBezTo>
                    <a:pt x="180" y="0"/>
                    <a:pt x="91" y="34"/>
                    <a:pt x="46" y="123"/>
                  </a:cubicBezTo>
                  <a:cubicBezTo>
                    <a:pt x="1" y="202"/>
                    <a:pt x="35" y="315"/>
                    <a:pt x="125" y="360"/>
                  </a:cubicBezTo>
                  <a:lnTo>
                    <a:pt x="10391" y="5380"/>
                  </a:lnTo>
                  <a:cubicBezTo>
                    <a:pt x="10414" y="5392"/>
                    <a:pt x="10436" y="5403"/>
                    <a:pt x="10470" y="5414"/>
                  </a:cubicBezTo>
                  <a:cubicBezTo>
                    <a:pt x="10863" y="5560"/>
                    <a:pt x="11312" y="5347"/>
                    <a:pt x="11458" y="4953"/>
                  </a:cubicBezTo>
                  <a:cubicBezTo>
                    <a:pt x="11604" y="4549"/>
                    <a:pt x="11402" y="4100"/>
                    <a:pt x="10998" y="3954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118"/>
            <p:cNvSpPr/>
            <p:nvPr/>
          </p:nvSpPr>
          <p:spPr>
            <a:xfrm>
              <a:off x="4433450" y="918200"/>
              <a:ext cx="382200" cy="56750"/>
            </a:xfrm>
            <a:custGeom>
              <a:rect b="b" l="l" r="r" t="t"/>
              <a:pathLst>
                <a:path extrusionOk="0" h="2270" w="15288">
                  <a:moveTo>
                    <a:pt x="14355" y="56"/>
                  </a:moveTo>
                  <a:lnTo>
                    <a:pt x="157" y="1910"/>
                  </a:lnTo>
                  <a:cubicBezTo>
                    <a:pt x="68" y="1921"/>
                    <a:pt x="0" y="2011"/>
                    <a:pt x="0" y="2101"/>
                  </a:cubicBezTo>
                  <a:cubicBezTo>
                    <a:pt x="11" y="2202"/>
                    <a:pt x="90" y="2269"/>
                    <a:pt x="191" y="2269"/>
                  </a:cubicBezTo>
                  <a:lnTo>
                    <a:pt x="14501" y="1596"/>
                  </a:lnTo>
                  <a:cubicBezTo>
                    <a:pt x="14513" y="1596"/>
                    <a:pt x="14535" y="1596"/>
                    <a:pt x="14558" y="1584"/>
                  </a:cubicBezTo>
                  <a:cubicBezTo>
                    <a:pt x="14984" y="1528"/>
                    <a:pt x="15287" y="1146"/>
                    <a:pt x="15232" y="719"/>
                  </a:cubicBezTo>
                  <a:cubicBezTo>
                    <a:pt x="15175" y="293"/>
                    <a:pt x="14782" y="0"/>
                    <a:pt x="14355" y="56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118"/>
            <p:cNvSpPr/>
            <p:nvPr/>
          </p:nvSpPr>
          <p:spPr>
            <a:xfrm>
              <a:off x="4409300" y="833675"/>
              <a:ext cx="419825" cy="128625"/>
            </a:xfrm>
            <a:custGeom>
              <a:rect b="b" l="l" r="r" t="t"/>
              <a:pathLst>
                <a:path extrusionOk="0" h="5145" w="16793">
                  <a:moveTo>
                    <a:pt x="23" y="4987"/>
                  </a:moveTo>
                  <a:cubicBezTo>
                    <a:pt x="45" y="5089"/>
                    <a:pt x="146" y="5145"/>
                    <a:pt x="236" y="5122"/>
                  </a:cubicBezTo>
                  <a:lnTo>
                    <a:pt x="16096" y="1618"/>
                  </a:lnTo>
                  <a:cubicBezTo>
                    <a:pt x="16118" y="1607"/>
                    <a:pt x="16141" y="1607"/>
                    <a:pt x="16153" y="1607"/>
                  </a:cubicBezTo>
                  <a:cubicBezTo>
                    <a:pt x="16568" y="1483"/>
                    <a:pt x="16792" y="1045"/>
                    <a:pt x="16669" y="641"/>
                  </a:cubicBezTo>
                  <a:cubicBezTo>
                    <a:pt x="16557" y="225"/>
                    <a:pt x="16118" y="0"/>
                    <a:pt x="15714" y="124"/>
                  </a:cubicBezTo>
                  <a:lnTo>
                    <a:pt x="146" y="4785"/>
                  </a:lnTo>
                  <a:cubicBezTo>
                    <a:pt x="56" y="4808"/>
                    <a:pt x="0" y="4897"/>
                    <a:pt x="23" y="4987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118"/>
            <p:cNvSpPr/>
            <p:nvPr/>
          </p:nvSpPr>
          <p:spPr>
            <a:xfrm>
              <a:off x="4757775" y="1074050"/>
              <a:ext cx="43825" cy="43550"/>
            </a:xfrm>
            <a:custGeom>
              <a:rect b="b" l="l" r="r" t="t"/>
              <a:pathLst>
                <a:path extrusionOk="0" h="1742" w="1753">
                  <a:moveTo>
                    <a:pt x="944" y="34"/>
                  </a:moveTo>
                  <a:cubicBezTo>
                    <a:pt x="472" y="0"/>
                    <a:pt x="68" y="349"/>
                    <a:pt x="34" y="809"/>
                  </a:cubicBezTo>
                  <a:cubicBezTo>
                    <a:pt x="0" y="1270"/>
                    <a:pt x="349" y="1674"/>
                    <a:pt x="809" y="1707"/>
                  </a:cubicBezTo>
                  <a:cubicBezTo>
                    <a:pt x="1281" y="1742"/>
                    <a:pt x="1685" y="1393"/>
                    <a:pt x="1719" y="933"/>
                  </a:cubicBezTo>
                  <a:cubicBezTo>
                    <a:pt x="1753" y="472"/>
                    <a:pt x="1405" y="68"/>
                    <a:pt x="944" y="34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118"/>
            <p:cNvSpPr/>
            <p:nvPr/>
          </p:nvSpPr>
          <p:spPr>
            <a:xfrm>
              <a:off x="4716775" y="1138075"/>
              <a:ext cx="43550" cy="43550"/>
            </a:xfrm>
            <a:custGeom>
              <a:rect b="b" l="l" r="r" t="t"/>
              <a:pathLst>
                <a:path extrusionOk="0" h="1742" w="1742">
                  <a:moveTo>
                    <a:pt x="933" y="34"/>
                  </a:moveTo>
                  <a:cubicBezTo>
                    <a:pt x="472" y="0"/>
                    <a:pt x="68" y="349"/>
                    <a:pt x="35" y="809"/>
                  </a:cubicBezTo>
                  <a:cubicBezTo>
                    <a:pt x="0" y="1270"/>
                    <a:pt x="349" y="1674"/>
                    <a:pt x="809" y="1708"/>
                  </a:cubicBezTo>
                  <a:cubicBezTo>
                    <a:pt x="1270" y="1742"/>
                    <a:pt x="1674" y="1393"/>
                    <a:pt x="1708" y="933"/>
                  </a:cubicBezTo>
                  <a:cubicBezTo>
                    <a:pt x="1742" y="472"/>
                    <a:pt x="1393" y="68"/>
                    <a:pt x="933" y="34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118"/>
            <p:cNvSpPr/>
            <p:nvPr/>
          </p:nvSpPr>
          <p:spPr>
            <a:xfrm>
              <a:off x="4863925" y="1003825"/>
              <a:ext cx="43825" cy="43575"/>
            </a:xfrm>
            <a:custGeom>
              <a:rect b="b" l="l" r="r" t="t"/>
              <a:pathLst>
                <a:path extrusionOk="0" h="1743" w="1753">
                  <a:moveTo>
                    <a:pt x="944" y="35"/>
                  </a:moveTo>
                  <a:cubicBezTo>
                    <a:pt x="472" y="1"/>
                    <a:pt x="68" y="350"/>
                    <a:pt x="34" y="810"/>
                  </a:cubicBezTo>
                  <a:cubicBezTo>
                    <a:pt x="0" y="1271"/>
                    <a:pt x="349" y="1675"/>
                    <a:pt x="809" y="1708"/>
                  </a:cubicBezTo>
                  <a:cubicBezTo>
                    <a:pt x="1281" y="1742"/>
                    <a:pt x="1685" y="1394"/>
                    <a:pt x="1719" y="934"/>
                  </a:cubicBezTo>
                  <a:cubicBezTo>
                    <a:pt x="1753" y="473"/>
                    <a:pt x="1405" y="68"/>
                    <a:pt x="944" y="35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118"/>
            <p:cNvSpPr/>
            <p:nvPr/>
          </p:nvSpPr>
          <p:spPr>
            <a:xfrm>
              <a:off x="4822925" y="908350"/>
              <a:ext cx="43825" cy="43850"/>
            </a:xfrm>
            <a:custGeom>
              <a:rect b="b" l="l" r="r" t="t"/>
              <a:pathLst>
                <a:path extrusionOk="0" h="1754" w="1753">
                  <a:moveTo>
                    <a:pt x="933" y="35"/>
                  </a:moveTo>
                  <a:cubicBezTo>
                    <a:pt x="472" y="1"/>
                    <a:pt x="68" y="350"/>
                    <a:pt x="34" y="810"/>
                  </a:cubicBezTo>
                  <a:cubicBezTo>
                    <a:pt x="0" y="1281"/>
                    <a:pt x="349" y="1686"/>
                    <a:pt x="809" y="1720"/>
                  </a:cubicBezTo>
                  <a:cubicBezTo>
                    <a:pt x="1270" y="1753"/>
                    <a:pt x="1674" y="1405"/>
                    <a:pt x="1719" y="944"/>
                  </a:cubicBezTo>
                  <a:cubicBezTo>
                    <a:pt x="1753" y="484"/>
                    <a:pt x="1405" y="80"/>
                    <a:pt x="933" y="35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118"/>
            <p:cNvSpPr/>
            <p:nvPr/>
          </p:nvSpPr>
          <p:spPr>
            <a:xfrm>
              <a:off x="4835575" y="821300"/>
              <a:ext cx="43825" cy="43850"/>
            </a:xfrm>
            <a:custGeom>
              <a:rect b="b" l="l" r="r" t="t"/>
              <a:pathLst>
                <a:path extrusionOk="0" h="1754" w="1753">
                  <a:moveTo>
                    <a:pt x="932" y="35"/>
                  </a:moveTo>
                  <a:cubicBezTo>
                    <a:pt x="472" y="1"/>
                    <a:pt x="68" y="349"/>
                    <a:pt x="33" y="810"/>
                  </a:cubicBezTo>
                  <a:cubicBezTo>
                    <a:pt x="0" y="1281"/>
                    <a:pt x="348" y="1686"/>
                    <a:pt x="809" y="1720"/>
                  </a:cubicBezTo>
                  <a:cubicBezTo>
                    <a:pt x="1269" y="1753"/>
                    <a:pt x="1673" y="1405"/>
                    <a:pt x="1708" y="944"/>
                  </a:cubicBezTo>
                  <a:cubicBezTo>
                    <a:pt x="1752" y="473"/>
                    <a:pt x="1404" y="68"/>
                    <a:pt x="932" y="35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118"/>
            <p:cNvSpPr/>
            <p:nvPr/>
          </p:nvSpPr>
          <p:spPr>
            <a:xfrm>
              <a:off x="3840625" y="926625"/>
              <a:ext cx="449075" cy="56450"/>
            </a:xfrm>
            <a:custGeom>
              <a:rect b="b" l="l" r="r" t="t"/>
              <a:pathLst>
                <a:path extrusionOk="0" h="2258" w="17963">
                  <a:moveTo>
                    <a:pt x="764" y="1561"/>
                  </a:moveTo>
                  <a:lnTo>
                    <a:pt x="17760" y="2247"/>
                  </a:lnTo>
                  <a:cubicBezTo>
                    <a:pt x="17850" y="2258"/>
                    <a:pt x="17940" y="2190"/>
                    <a:pt x="17950" y="2090"/>
                  </a:cubicBezTo>
                  <a:cubicBezTo>
                    <a:pt x="17962" y="2000"/>
                    <a:pt x="17883" y="1910"/>
                    <a:pt x="17793" y="1898"/>
                  </a:cubicBezTo>
                  <a:lnTo>
                    <a:pt x="877" y="23"/>
                  </a:lnTo>
                  <a:lnTo>
                    <a:pt x="832" y="23"/>
                  </a:lnTo>
                  <a:cubicBezTo>
                    <a:pt x="405" y="0"/>
                    <a:pt x="46" y="337"/>
                    <a:pt x="23" y="753"/>
                  </a:cubicBezTo>
                  <a:cubicBezTo>
                    <a:pt x="1" y="1179"/>
                    <a:pt x="338" y="1551"/>
                    <a:pt x="764" y="1561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118"/>
            <p:cNvSpPr/>
            <p:nvPr/>
          </p:nvSpPr>
          <p:spPr>
            <a:xfrm>
              <a:off x="3937800" y="866525"/>
              <a:ext cx="321000" cy="96900"/>
            </a:xfrm>
            <a:custGeom>
              <a:rect b="b" l="l" r="r" t="t"/>
              <a:pathLst>
                <a:path extrusionOk="0" h="3876" w="12840">
                  <a:moveTo>
                    <a:pt x="697" y="1607"/>
                  </a:moveTo>
                  <a:lnTo>
                    <a:pt x="12615" y="3853"/>
                  </a:lnTo>
                  <a:cubicBezTo>
                    <a:pt x="12705" y="3875"/>
                    <a:pt x="12783" y="3820"/>
                    <a:pt x="12817" y="3730"/>
                  </a:cubicBezTo>
                  <a:cubicBezTo>
                    <a:pt x="12839" y="3640"/>
                    <a:pt x="12783" y="3539"/>
                    <a:pt x="12693" y="3505"/>
                  </a:cubicBezTo>
                  <a:lnTo>
                    <a:pt x="1056" y="101"/>
                  </a:lnTo>
                  <a:cubicBezTo>
                    <a:pt x="1034" y="91"/>
                    <a:pt x="1011" y="91"/>
                    <a:pt x="989" y="79"/>
                  </a:cubicBezTo>
                  <a:cubicBezTo>
                    <a:pt x="562" y="1"/>
                    <a:pt x="157" y="281"/>
                    <a:pt x="79" y="697"/>
                  </a:cubicBezTo>
                  <a:cubicBezTo>
                    <a:pt x="0" y="1124"/>
                    <a:pt x="281" y="1528"/>
                    <a:pt x="697" y="1607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118"/>
            <p:cNvSpPr/>
            <p:nvPr/>
          </p:nvSpPr>
          <p:spPr>
            <a:xfrm>
              <a:off x="3978525" y="810625"/>
              <a:ext cx="290100" cy="138750"/>
            </a:xfrm>
            <a:custGeom>
              <a:rect b="b" l="l" r="r" t="t"/>
              <a:pathLst>
                <a:path extrusionOk="0" h="5550" w="11604">
                  <a:moveTo>
                    <a:pt x="618" y="1596"/>
                  </a:moveTo>
                  <a:lnTo>
                    <a:pt x="11345" y="5527"/>
                  </a:lnTo>
                  <a:cubicBezTo>
                    <a:pt x="11423" y="5550"/>
                    <a:pt x="11525" y="5517"/>
                    <a:pt x="11570" y="5438"/>
                  </a:cubicBezTo>
                  <a:cubicBezTo>
                    <a:pt x="11603" y="5348"/>
                    <a:pt x="11570" y="5235"/>
                    <a:pt x="11480" y="5202"/>
                  </a:cubicBezTo>
                  <a:lnTo>
                    <a:pt x="1213" y="170"/>
                  </a:lnTo>
                  <a:cubicBezTo>
                    <a:pt x="1191" y="158"/>
                    <a:pt x="1169" y="147"/>
                    <a:pt x="1146" y="147"/>
                  </a:cubicBezTo>
                  <a:cubicBezTo>
                    <a:pt x="742" y="1"/>
                    <a:pt x="303" y="203"/>
                    <a:pt x="158" y="608"/>
                  </a:cubicBezTo>
                  <a:cubicBezTo>
                    <a:pt x="0" y="1001"/>
                    <a:pt x="213" y="1450"/>
                    <a:pt x="618" y="1596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118"/>
            <p:cNvSpPr/>
            <p:nvPr/>
          </p:nvSpPr>
          <p:spPr>
            <a:xfrm>
              <a:off x="3873500" y="992600"/>
              <a:ext cx="382200" cy="56750"/>
            </a:xfrm>
            <a:custGeom>
              <a:rect b="b" l="l" r="r" t="t"/>
              <a:pathLst>
                <a:path extrusionOk="0" h="2270" w="15288">
                  <a:moveTo>
                    <a:pt x="921" y="2225"/>
                  </a:moveTo>
                  <a:lnTo>
                    <a:pt x="15119" y="360"/>
                  </a:lnTo>
                  <a:cubicBezTo>
                    <a:pt x="15209" y="349"/>
                    <a:pt x="15287" y="270"/>
                    <a:pt x="15277" y="180"/>
                  </a:cubicBezTo>
                  <a:cubicBezTo>
                    <a:pt x="15277" y="80"/>
                    <a:pt x="15187" y="1"/>
                    <a:pt x="15097" y="1"/>
                  </a:cubicBezTo>
                  <a:lnTo>
                    <a:pt x="787" y="686"/>
                  </a:lnTo>
                  <a:lnTo>
                    <a:pt x="719" y="686"/>
                  </a:lnTo>
                  <a:cubicBezTo>
                    <a:pt x="303" y="742"/>
                    <a:pt x="0" y="1136"/>
                    <a:pt x="56" y="1551"/>
                  </a:cubicBezTo>
                  <a:cubicBezTo>
                    <a:pt x="113" y="1978"/>
                    <a:pt x="495" y="2270"/>
                    <a:pt x="921" y="2225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118"/>
            <p:cNvSpPr/>
            <p:nvPr/>
          </p:nvSpPr>
          <p:spPr>
            <a:xfrm>
              <a:off x="3859725" y="1005250"/>
              <a:ext cx="419850" cy="128900"/>
            </a:xfrm>
            <a:custGeom>
              <a:rect b="b" l="l" r="r" t="t"/>
              <a:pathLst>
                <a:path extrusionOk="0" h="5156" w="16794">
                  <a:moveTo>
                    <a:pt x="16771" y="158"/>
                  </a:moveTo>
                  <a:cubicBezTo>
                    <a:pt x="16749" y="68"/>
                    <a:pt x="16659" y="1"/>
                    <a:pt x="16557" y="23"/>
                  </a:cubicBezTo>
                  <a:lnTo>
                    <a:pt x="697" y="3528"/>
                  </a:lnTo>
                  <a:cubicBezTo>
                    <a:pt x="686" y="3538"/>
                    <a:pt x="664" y="3538"/>
                    <a:pt x="641" y="3550"/>
                  </a:cubicBezTo>
                  <a:cubicBezTo>
                    <a:pt x="237" y="3673"/>
                    <a:pt x="0" y="4100"/>
                    <a:pt x="125" y="4504"/>
                  </a:cubicBezTo>
                  <a:cubicBezTo>
                    <a:pt x="248" y="4920"/>
                    <a:pt x="674" y="5156"/>
                    <a:pt x="1091" y="5033"/>
                  </a:cubicBezTo>
                  <a:lnTo>
                    <a:pt x="16647" y="371"/>
                  </a:lnTo>
                  <a:cubicBezTo>
                    <a:pt x="16737" y="338"/>
                    <a:pt x="16794" y="248"/>
                    <a:pt x="16771" y="158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118"/>
            <p:cNvSpPr/>
            <p:nvPr/>
          </p:nvSpPr>
          <p:spPr>
            <a:xfrm>
              <a:off x="3887525" y="849950"/>
              <a:ext cx="43550" cy="43825"/>
            </a:xfrm>
            <a:custGeom>
              <a:rect b="b" l="l" r="r" t="t"/>
              <a:pathLst>
                <a:path extrusionOk="0" h="1753" w="1742">
                  <a:moveTo>
                    <a:pt x="810" y="1708"/>
                  </a:moveTo>
                  <a:cubicBezTo>
                    <a:pt x="1270" y="1753"/>
                    <a:pt x="1674" y="1405"/>
                    <a:pt x="1708" y="933"/>
                  </a:cubicBezTo>
                  <a:cubicBezTo>
                    <a:pt x="1742" y="472"/>
                    <a:pt x="1394" y="68"/>
                    <a:pt x="933" y="35"/>
                  </a:cubicBezTo>
                  <a:cubicBezTo>
                    <a:pt x="473" y="1"/>
                    <a:pt x="68" y="349"/>
                    <a:pt x="34" y="809"/>
                  </a:cubicBezTo>
                  <a:cubicBezTo>
                    <a:pt x="1" y="1270"/>
                    <a:pt x="349" y="1675"/>
                    <a:pt x="810" y="1708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118"/>
            <p:cNvSpPr/>
            <p:nvPr/>
          </p:nvSpPr>
          <p:spPr>
            <a:xfrm>
              <a:off x="3928525" y="785925"/>
              <a:ext cx="43850" cy="43825"/>
            </a:xfrm>
            <a:custGeom>
              <a:rect b="b" l="l" r="r" t="t"/>
              <a:pathLst>
                <a:path extrusionOk="0" h="1753" w="1754">
                  <a:moveTo>
                    <a:pt x="810" y="1720"/>
                  </a:moveTo>
                  <a:cubicBezTo>
                    <a:pt x="1281" y="1753"/>
                    <a:pt x="1686" y="1405"/>
                    <a:pt x="1719" y="933"/>
                  </a:cubicBezTo>
                  <a:cubicBezTo>
                    <a:pt x="1753" y="472"/>
                    <a:pt x="1405" y="68"/>
                    <a:pt x="944" y="35"/>
                  </a:cubicBezTo>
                  <a:cubicBezTo>
                    <a:pt x="473" y="0"/>
                    <a:pt x="68" y="349"/>
                    <a:pt x="34" y="809"/>
                  </a:cubicBezTo>
                  <a:cubicBezTo>
                    <a:pt x="1" y="1270"/>
                    <a:pt x="349" y="1675"/>
                    <a:pt x="810" y="1720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118"/>
            <p:cNvSpPr/>
            <p:nvPr/>
          </p:nvSpPr>
          <p:spPr>
            <a:xfrm>
              <a:off x="3781400" y="920150"/>
              <a:ext cx="43525" cy="43825"/>
            </a:xfrm>
            <a:custGeom>
              <a:rect b="b" l="l" r="r" t="t"/>
              <a:pathLst>
                <a:path extrusionOk="0" h="1753" w="1741">
                  <a:moveTo>
                    <a:pt x="809" y="1720"/>
                  </a:moveTo>
                  <a:cubicBezTo>
                    <a:pt x="1269" y="1753"/>
                    <a:pt x="1673" y="1405"/>
                    <a:pt x="1707" y="933"/>
                  </a:cubicBezTo>
                  <a:cubicBezTo>
                    <a:pt x="1741" y="472"/>
                    <a:pt x="1404" y="68"/>
                    <a:pt x="932" y="35"/>
                  </a:cubicBezTo>
                  <a:cubicBezTo>
                    <a:pt x="472" y="1"/>
                    <a:pt x="67" y="349"/>
                    <a:pt x="33" y="809"/>
                  </a:cubicBezTo>
                  <a:cubicBezTo>
                    <a:pt x="0" y="1270"/>
                    <a:pt x="348" y="1675"/>
                    <a:pt x="809" y="1720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118"/>
            <p:cNvSpPr/>
            <p:nvPr/>
          </p:nvSpPr>
          <p:spPr>
            <a:xfrm>
              <a:off x="3822400" y="1015350"/>
              <a:ext cx="43825" cy="43850"/>
            </a:xfrm>
            <a:custGeom>
              <a:rect b="b" l="l" r="r" t="t"/>
              <a:pathLst>
                <a:path extrusionOk="0" h="1754" w="1753">
                  <a:moveTo>
                    <a:pt x="809" y="1719"/>
                  </a:moveTo>
                  <a:cubicBezTo>
                    <a:pt x="1269" y="1753"/>
                    <a:pt x="1673" y="1405"/>
                    <a:pt x="1707" y="945"/>
                  </a:cubicBezTo>
                  <a:cubicBezTo>
                    <a:pt x="1752" y="484"/>
                    <a:pt x="1404" y="79"/>
                    <a:pt x="932" y="34"/>
                  </a:cubicBezTo>
                  <a:cubicBezTo>
                    <a:pt x="472" y="1"/>
                    <a:pt x="67" y="349"/>
                    <a:pt x="33" y="821"/>
                  </a:cubicBezTo>
                  <a:cubicBezTo>
                    <a:pt x="0" y="1281"/>
                    <a:pt x="348" y="1686"/>
                    <a:pt x="809" y="1719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118"/>
            <p:cNvSpPr/>
            <p:nvPr/>
          </p:nvSpPr>
          <p:spPr>
            <a:xfrm>
              <a:off x="3809750" y="1102425"/>
              <a:ext cx="43825" cy="43825"/>
            </a:xfrm>
            <a:custGeom>
              <a:rect b="b" l="l" r="r" t="t"/>
              <a:pathLst>
                <a:path extrusionOk="0" h="1753" w="1753">
                  <a:moveTo>
                    <a:pt x="933" y="45"/>
                  </a:moveTo>
                  <a:cubicBezTo>
                    <a:pt x="472" y="0"/>
                    <a:pt x="67" y="348"/>
                    <a:pt x="34" y="820"/>
                  </a:cubicBezTo>
                  <a:cubicBezTo>
                    <a:pt x="0" y="1281"/>
                    <a:pt x="349" y="1685"/>
                    <a:pt x="809" y="1718"/>
                  </a:cubicBezTo>
                  <a:cubicBezTo>
                    <a:pt x="1270" y="1752"/>
                    <a:pt x="1674" y="1404"/>
                    <a:pt x="1719" y="944"/>
                  </a:cubicBezTo>
                  <a:cubicBezTo>
                    <a:pt x="1752" y="483"/>
                    <a:pt x="1405" y="78"/>
                    <a:pt x="933" y="45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1" name="Google Shape;1201;p118"/>
          <p:cNvGrpSpPr/>
          <p:nvPr/>
        </p:nvGrpSpPr>
        <p:grpSpPr>
          <a:xfrm rot="-2843523">
            <a:off x="3463682" y="-194440"/>
            <a:ext cx="1679264" cy="1908671"/>
            <a:chOff x="3781400" y="429575"/>
            <a:chExt cx="1126350" cy="1108700"/>
          </a:xfrm>
        </p:grpSpPr>
        <p:sp>
          <p:nvSpPr>
            <p:cNvPr id="1202" name="Google Shape;1202;p118"/>
            <p:cNvSpPr/>
            <p:nvPr/>
          </p:nvSpPr>
          <p:spPr>
            <a:xfrm>
              <a:off x="4104600" y="527875"/>
              <a:ext cx="218775" cy="407200"/>
            </a:xfrm>
            <a:custGeom>
              <a:rect b="b" l="l" r="r" t="t"/>
              <a:pathLst>
                <a:path extrusionOk="0" h="16288" w="8751">
                  <a:moveTo>
                    <a:pt x="8627" y="16243"/>
                  </a:moveTo>
                  <a:cubicBezTo>
                    <a:pt x="8717" y="16208"/>
                    <a:pt x="8751" y="16096"/>
                    <a:pt x="8706" y="16006"/>
                  </a:cubicBezTo>
                  <a:lnTo>
                    <a:pt x="1585" y="562"/>
                  </a:lnTo>
                  <a:cubicBezTo>
                    <a:pt x="1585" y="550"/>
                    <a:pt x="1573" y="528"/>
                    <a:pt x="1562" y="517"/>
                  </a:cubicBezTo>
                  <a:cubicBezTo>
                    <a:pt x="1360" y="135"/>
                    <a:pt x="888" y="0"/>
                    <a:pt x="517" y="202"/>
                  </a:cubicBezTo>
                  <a:cubicBezTo>
                    <a:pt x="135" y="415"/>
                    <a:pt x="0" y="887"/>
                    <a:pt x="203" y="1258"/>
                  </a:cubicBezTo>
                  <a:lnTo>
                    <a:pt x="8392" y="16175"/>
                  </a:lnTo>
                  <a:cubicBezTo>
                    <a:pt x="8436" y="16253"/>
                    <a:pt x="8537" y="16287"/>
                    <a:pt x="8627" y="16243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118"/>
            <p:cNvSpPr/>
            <p:nvPr/>
          </p:nvSpPr>
          <p:spPr>
            <a:xfrm>
              <a:off x="4205975" y="582050"/>
              <a:ext cx="118250" cy="315950"/>
            </a:xfrm>
            <a:custGeom>
              <a:rect b="b" l="l" r="r" t="t"/>
              <a:pathLst>
                <a:path extrusionOk="0" h="12638" w="4730">
                  <a:moveTo>
                    <a:pt x="4584" y="12615"/>
                  </a:moveTo>
                  <a:cubicBezTo>
                    <a:pt x="4673" y="12593"/>
                    <a:pt x="4729" y="12491"/>
                    <a:pt x="4707" y="12401"/>
                  </a:cubicBezTo>
                  <a:lnTo>
                    <a:pt x="1618" y="675"/>
                  </a:lnTo>
                  <a:cubicBezTo>
                    <a:pt x="1618" y="652"/>
                    <a:pt x="1607" y="630"/>
                    <a:pt x="1596" y="607"/>
                  </a:cubicBezTo>
                  <a:cubicBezTo>
                    <a:pt x="1449" y="203"/>
                    <a:pt x="1000" y="1"/>
                    <a:pt x="607" y="147"/>
                  </a:cubicBezTo>
                  <a:cubicBezTo>
                    <a:pt x="203" y="293"/>
                    <a:pt x="1" y="742"/>
                    <a:pt x="146" y="1146"/>
                  </a:cubicBezTo>
                  <a:lnTo>
                    <a:pt x="4370" y="12503"/>
                  </a:lnTo>
                  <a:cubicBezTo>
                    <a:pt x="4404" y="12593"/>
                    <a:pt x="4494" y="12638"/>
                    <a:pt x="4584" y="12615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118"/>
            <p:cNvSpPr/>
            <p:nvPr/>
          </p:nvSpPr>
          <p:spPr>
            <a:xfrm>
              <a:off x="4275625" y="484625"/>
              <a:ext cx="122450" cy="429375"/>
            </a:xfrm>
            <a:custGeom>
              <a:rect b="b" l="l" r="r" t="t"/>
              <a:pathLst>
                <a:path extrusionOk="0" h="17175" w="4898">
                  <a:moveTo>
                    <a:pt x="2449" y="16568"/>
                  </a:moveTo>
                  <a:cubicBezTo>
                    <a:pt x="2482" y="16557"/>
                    <a:pt x="2517" y="16535"/>
                    <a:pt x="2539" y="16512"/>
                  </a:cubicBezTo>
                  <a:lnTo>
                    <a:pt x="2517" y="16972"/>
                  </a:lnTo>
                  <a:cubicBezTo>
                    <a:pt x="2517" y="17062"/>
                    <a:pt x="2584" y="17152"/>
                    <a:pt x="2674" y="17164"/>
                  </a:cubicBezTo>
                  <a:cubicBezTo>
                    <a:pt x="2774" y="17175"/>
                    <a:pt x="2864" y="17107"/>
                    <a:pt x="2876" y="17007"/>
                  </a:cubicBezTo>
                  <a:lnTo>
                    <a:pt x="4875" y="887"/>
                  </a:lnTo>
                  <a:lnTo>
                    <a:pt x="4875" y="832"/>
                  </a:lnTo>
                  <a:cubicBezTo>
                    <a:pt x="4898" y="405"/>
                    <a:pt x="4572" y="34"/>
                    <a:pt x="4145" y="11"/>
                  </a:cubicBezTo>
                  <a:cubicBezTo>
                    <a:pt x="3718" y="0"/>
                    <a:pt x="3359" y="326"/>
                    <a:pt x="3336" y="752"/>
                  </a:cubicBezTo>
                  <a:lnTo>
                    <a:pt x="2572" y="15928"/>
                  </a:lnTo>
                  <a:lnTo>
                    <a:pt x="1606" y="4988"/>
                  </a:lnTo>
                  <a:cubicBezTo>
                    <a:pt x="1606" y="4965"/>
                    <a:pt x="1606" y="4931"/>
                    <a:pt x="1595" y="4909"/>
                  </a:cubicBezTo>
                  <a:cubicBezTo>
                    <a:pt x="1516" y="4493"/>
                    <a:pt x="1112" y="4212"/>
                    <a:pt x="697" y="4291"/>
                  </a:cubicBezTo>
                  <a:cubicBezTo>
                    <a:pt x="270" y="4381"/>
                    <a:pt x="0" y="4785"/>
                    <a:pt x="79" y="5201"/>
                  </a:cubicBezTo>
                  <a:lnTo>
                    <a:pt x="2258" y="16422"/>
                  </a:lnTo>
                  <a:cubicBezTo>
                    <a:pt x="2269" y="16512"/>
                    <a:pt x="2359" y="16568"/>
                    <a:pt x="2449" y="16568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118"/>
            <p:cNvSpPr/>
            <p:nvPr/>
          </p:nvSpPr>
          <p:spPr>
            <a:xfrm>
              <a:off x="4051525" y="599475"/>
              <a:ext cx="238425" cy="316200"/>
            </a:xfrm>
            <a:custGeom>
              <a:rect b="b" l="l" r="r" t="t"/>
              <a:pathLst>
                <a:path extrusionOk="0" h="12648" w="9537">
                  <a:moveTo>
                    <a:pt x="393" y="270"/>
                  </a:moveTo>
                  <a:cubicBezTo>
                    <a:pt x="57" y="539"/>
                    <a:pt x="1" y="1023"/>
                    <a:pt x="270" y="1360"/>
                  </a:cubicBezTo>
                  <a:lnTo>
                    <a:pt x="9189" y="12558"/>
                  </a:lnTo>
                  <a:cubicBezTo>
                    <a:pt x="9245" y="12625"/>
                    <a:pt x="9357" y="12648"/>
                    <a:pt x="9425" y="12592"/>
                  </a:cubicBezTo>
                  <a:cubicBezTo>
                    <a:pt x="9514" y="12536"/>
                    <a:pt x="9537" y="12435"/>
                    <a:pt x="9481" y="12345"/>
                  </a:cubicBezTo>
                  <a:lnTo>
                    <a:pt x="1517" y="449"/>
                  </a:lnTo>
                  <a:cubicBezTo>
                    <a:pt x="1506" y="427"/>
                    <a:pt x="1494" y="404"/>
                    <a:pt x="1472" y="394"/>
                  </a:cubicBezTo>
                  <a:cubicBezTo>
                    <a:pt x="1214" y="57"/>
                    <a:pt x="720" y="0"/>
                    <a:pt x="393" y="270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118"/>
            <p:cNvSpPr/>
            <p:nvPr/>
          </p:nvSpPr>
          <p:spPr>
            <a:xfrm>
              <a:off x="3973725" y="632050"/>
              <a:ext cx="317075" cy="310600"/>
            </a:xfrm>
            <a:custGeom>
              <a:rect b="b" l="l" r="r" t="t"/>
              <a:pathLst>
                <a:path extrusionOk="0" h="12424" w="12683">
                  <a:moveTo>
                    <a:pt x="293" y="337"/>
                  </a:moveTo>
                  <a:cubicBezTo>
                    <a:pt x="1" y="652"/>
                    <a:pt x="23" y="1146"/>
                    <a:pt x="338" y="1438"/>
                  </a:cubicBezTo>
                  <a:lnTo>
                    <a:pt x="12368" y="12356"/>
                  </a:lnTo>
                  <a:cubicBezTo>
                    <a:pt x="12436" y="12423"/>
                    <a:pt x="12537" y="12423"/>
                    <a:pt x="12604" y="12356"/>
                  </a:cubicBezTo>
                  <a:cubicBezTo>
                    <a:pt x="12683" y="12288"/>
                    <a:pt x="12683" y="12176"/>
                    <a:pt x="12616" y="12098"/>
                  </a:cubicBezTo>
                  <a:lnTo>
                    <a:pt x="1416" y="326"/>
                  </a:lnTo>
                  <a:lnTo>
                    <a:pt x="1383" y="292"/>
                  </a:lnTo>
                  <a:cubicBezTo>
                    <a:pt x="1068" y="0"/>
                    <a:pt x="574" y="22"/>
                    <a:pt x="293" y="337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118"/>
            <p:cNvSpPr/>
            <p:nvPr/>
          </p:nvSpPr>
          <p:spPr>
            <a:xfrm>
              <a:off x="4191650" y="529250"/>
              <a:ext cx="48050" cy="48075"/>
            </a:xfrm>
            <a:custGeom>
              <a:rect b="b" l="l" r="r" t="t"/>
              <a:pathLst>
                <a:path extrusionOk="0" h="1923" w="1922">
                  <a:moveTo>
                    <a:pt x="1348" y="1708"/>
                  </a:moveTo>
                  <a:cubicBezTo>
                    <a:pt x="1764" y="1506"/>
                    <a:pt x="1922" y="1001"/>
                    <a:pt x="1719" y="585"/>
                  </a:cubicBezTo>
                  <a:cubicBezTo>
                    <a:pt x="1506" y="170"/>
                    <a:pt x="1001" y="1"/>
                    <a:pt x="585" y="203"/>
                  </a:cubicBezTo>
                  <a:cubicBezTo>
                    <a:pt x="169" y="417"/>
                    <a:pt x="0" y="922"/>
                    <a:pt x="214" y="1338"/>
                  </a:cubicBezTo>
                  <a:cubicBezTo>
                    <a:pt x="427" y="1753"/>
                    <a:pt x="933" y="1922"/>
                    <a:pt x="1348" y="1708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118"/>
            <p:cNvSpPr/>
            <p:nvPr/>
          </p:nvSpPr>
          <p:spPr>
            <a:xfrm>
              <a:off x="4267750" y="5315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337" y="1708"/>
                  </a:moveTo>
                  <a:cubicBezTo>
                    <a:pt x="1753" y="1506"/>
                    <a:pt x="1921" y="989"/>
                    <a:pt x="1719" y="574"/>
                  </a:cubicBezTo>
                  <a:cubicBezTo>
                    <a:pt x="1506" y="170"/>
                    <a:pt x="1000" y="1"/>
                    <a:pt x="585" y="203"/>
                  </a:cubicBezTo>
                  <a:cubicBezTo>
                    <a:pt x="169" y="417"/>
                    <a:pt x="1" y="922"/>
                    <a:pt x="214" y="1338"/>
                  </a:cubicBezTo>
                  <a:cubicBezTo>
                    <a:pt x="416" y="1753"/>
                    <a:pt x="922" y="1922"/>
                    <a:pt x="1337" y="1708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118"/>
            <p:cNvSpPr/>
            <p:nvPr/>
          </p:nvSpPr>
          <p:spPr>
            <a:xfrm>
              <a:off x="4076800" y="4745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337" y="1719"/>
                  </a:moveTo>
                  <a:cubicBezTo>
                    <a:pt x="1753" y="1506"/>
                    <a:pt x="1921" y="1000"/>
                    <a:pt x="1719" y="585"/>
                  </a:cubicBezTo>
                  <a:cubicBezTo>
                    <a:pt x="1506" y="169"/>
                    <a:pt x="1000" y="1"/>
                    <a:pt x="585" y="214"/>
                  </a:cubicBezTo>
                  <a:cubicBezTo>
                    <a:pt x="169" y="428"/>
                    <a:pt x="1" y="933"/>
                    <a:pt x="214" y="1349"/>
                  </a:cubicBezTo>
                  <a:cubicBezTo>
                    <a:pt x="416" y="1764"/>
                    <a:pt x="922" y="1921"/>
                    <a:pt x="1337" y="1719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118"/>
            <p:cNvSpPr/>
            <p:nvPr/>
          </p:nvSpPr>
          <p:spPr>
            <a:xfrm>
              <a:off x="4016425" y="559025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337" y="1708"/>
                  </a:moveTo>
                  <a:cubicBezTo>
                    <a:pt x="1753" y="1495"/>
                    <a:pt x="1922" y="989"/>
                    <a:pt x="1708" y="574"/>
                  </a:cubicBezTo>
                  <a:cubicBezTo>
                    <a:pt x="1505" y="158"/>
                    <a:pt x="1000" y="1"/>
                    <a:pt x="584" y="203"/>
                  </a:cubicBezTo>
                  <a:cubicBezTo>
                    <a:pt x="169" y="417"/>
                    <a:pt x="0" y="922"/>
                    <a:pt x="202" y="1338"/>
                  </a:cubicBezTo>
                  <a:cubicBezTo>
                    <a:pt x="416" y="1753"/>
                    <a:pt x="921" y="1922"/>
                    <a:pt x="1337" y="1708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118"/>
            <p:cNvSpPr/>
            <p:nvPr/>
          </p:nvSpPr>
          <p:spPr>
            <a:xfrm>
              <a:off x="3935275" y="593025"/>
              <a:ext cx="48025" cy="48025"/>
            </a:xfrm>
            <a:custGeom>
              <a:rect b="b" l="l" r="r" t="t"/>
              <a:pathLst>
                <a:path extrusionOk="0" h="1921" w="1921">
                  <a:moveTo>
                    <a:pt x="1337" y="1718"/>
                  </a:moveTo>
                  <a:cubicBezTo>
                    <a:pt x="1753" y="1505"/>
                    <a:pt x="1921" y="999"/>
                    <a:pt x="1719" y="584"/>
                  </a:cubicBezTo>
                  <a:cubicBezTo>
                    <a:pt x="1506" y="168"/>
                    <a:pt x="1000" y="0"/>
                    <a:pt x="585" y="213"/>
                  </a:cubicBezTo>
                  <a:cubicBezTo>
                    <a:pt x="169" y="427"/>
                    <a:pt x="1" y="932"/>
                    <a:pt x="213" y="1348"/>
                  </a:cubicBezTo>
                  <a:cubicBezTo>
                    <a:pt x="416" y="1752"/>
                    <a:pt x="922" y="1920"/>
                    <a:pt x="1337" y="1718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118"/>
            <p:cNvSpPr/>
            <p:nvPr/>
          </p:nvSpPr>
          <p:spPr>
            <a:xfrm>
              <a:off x="4365750" y="1032775"/>
              <a:ext cx="218500" cy="406900"/>
            </a:xfrm>
            <a:custGeom>
              <a:rect b="b" l="l" r="r" t="t"/>
              <a:pathLst>
                <a:path extrusionOk="0" h="16276" w="8740">
                  <a:moveTo>
                    <a:pt x="7179" y="15771"/>
                  </a:moveTo>
                  <a:cubicBezTo>
                    <a:pt x="7392" y="16141"/>
                    <a:pt x="7863" y="16276"/>
                    <a:pt x="8235" y="16074"/>
                  </a:cubicBezTo>
                  <a:cubicBezTo>
                    <a:pt x="8605" y="15872"/>
                    <a:pt x="8740" y="15400"/>
                    <a:pt x="8537" y="15018"/>
                  </a:cubicBezTo>
                  <a:lnTo>
                    <a:pt x="349" y="113"/>
                  </a:lnTo>
                  <a:cubicBezTo>
                    <a:pt x="304" y="34"/>
                    <a:pt x="214" y="0"/>
                    <a:pt x="125" y="34"/>
                  </a:cubicBezTo>
                  <a:cubicBezTo>
                    <a:pt x="35" y="79"/>
                    <a:pt x="1" y="180"/>
                    <a:pt x="35" y="270"/>
                  </a:cubicBezTo>
                  <a:lnTo>
                    <a:pt x="7156" y="15714"/>
                  </a:lnTo>
                  <a:cubicBezTo>
                    <a:pt x="7167" y="15737"/>
                    <a:pt x="7179" y="15749"/>
                    <a:pt x="7179" y="15771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118"/>
            <p:cNvSpPr/>
            <p:nvPr/>
          </p:nvSpPr>
          <p:spPr>
            <a:xfrm>
              <a:off x="4364625" y="1069550"/>
              <a:ext cx="118525" cy="316225"/>
            </a:xfrm>
            <a:custGeom>
              <a:rect b="b" l="l" r="r" t="t"/>
              <a:pathLst>
                <a:path extrusionOk="0" h="12649" w="4741">
                  <a:moveTo>
                    <a:pt x="158" y="23"/>
                  </a:moveTo>
                  <a:cubicBezTo>
                    <a:pt x="57" y="45"/>
                    <a:pt x="1" y="147"/>
                    <a:pt x="23" y="248"/>
                  </a:cubicBezTo>
                  <a:lnTo>
                    <a:pt x="3113" y="11964"/>
                  </a:lnTo>
                  <a:cubicBezTo>
                    <a:pt x="3123" y="11986"/>
                    <a:pt x="3123" y="12019"/>
                    <a:pt x="3135" y="12042"/>
                  </a:cubicBezTo>
                  <a:cubicBezTo>
                    <a:pt x="3281" y="12435"/>
                    <a:pt x="3730" y="12648"/>
                    <a:pt x="4134" y="12491"/>
                  </a:cubicBezTo>
                  <a:cubicBezTo>
                    <a:pt x="4528" y="12345"/>
                    <a:pt x="4741" y="11896"/>
                    <a:pt x="4584" y="11503"/>
                  </a:cubicBezTo>
                  <a:lnTo>
                    <a:pt x="372" y="135"/>
                  </a:lnTo>
                  <a:cubicBezTo>
                    <a:pt x="338" y="45"/>
                    <a:pt x="248" y="0"/>
                    <a:pt x="158" y="23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118"/>
            <p:cNvSpPr/>
            <p:nvPr/>
          </p:nvSpPr>
          <p:spPr>
            <a:xfrm>
              <a:off x="4290775" y="1053550"/>
              <a:ext cx="122750" cy="429675"/>
            </a:xfrm>
            <a:custGeom>
              <a:rect b="b" l="l" r="r" t="t"/>
              <a:pathLst>
                <a:path extrusionOk="0" h="17187" w="4910">
                  <a:moveTo>
                    <a:pt x="2460" y="618"/>
                  </a:moveTo>
                  <a:cubicBezTo>
                    <a:pt x="2416" y="618"/>
                    <a:pt x="2393" y="640"/>
                    <a:pt x="2360" y="663"/>
                  </a:cubicBezTo>
                  <a:lnTo>
                    <a:pt x="2382" y="203"/>
                  </a:lnTo>
                  <a:cubicBezTo>
                    <a:pt x="2393" y="113"/>
                    <a:pt x="2326" y="34"/>
                    <a:pt x="2236" y="11"/>
                  </a:cubicBezTo>
                  <a:cubicBezTo>
                    <a:pt x="2135" y="1"/>
                    <a:pt x="2045" y="79"/>
                    <a:pt x="2034" y="169"/>
                  </a:cubicBezTo>
                  <a:lnTo>
                    <a:pt x="34" y="16299"/>
                  </a:lnTo>
                  <a:cubicBezTo>
                    <a:pt x="23" y="16310"/>
                    <a:pt x="23" y="16333"/>
                    <a:pt x="23" y="16355"/>
                  </a:cubicBezTo>
                  <a:cubicBezTo>
                    <a:pt x="1" y="16782"/>
                    <a:pt x="326" y="17142"/>
                    <a:pt x="753" y="17164"/>
                  </a:cubicBezTo>
                  <a:cubicBezTo>
                    <a:pt x="1180" y="17186"/>
                    <a:pt x="1551" y="16860"/>
                    <a:pt x="1574" y="16433"/>
                  </a:cubicBezTo>
                  <a:lnTo>
                    <a:pt x="2337" y="1247"/>
                  </a:lnTo>
                  <a:lnTo>
                    <a:pt x="3292" y="12188"/>
                  </a:lnTo>
                  <a:cubicBezTo>
                    <a:pt x="3292" y="12222"/>
                    <a:pt x="3303" y="12244"/>
                    <a:pt x="3303" y="12267"/>
                  </a:cubicBezTo>
                  <a:cubicBezTo>
                    <a:pt x="3382" y="12693"/>
                    <a:pt x="3798" y="12963"/>
                    <a:pt x="4213" y="12884"/>
                  </a:cubicBezTo>
                  <a:cubicBezTo>
                    <a:pt x="4629" y="12806"/>
                    <a:pt x="4909" y="12401"/>
                    <a:pt x="4819" y="11975"/>
                  </a:cubicBezTo>
                  <a:lnTo>
                    <a:pt x="2652" y="753"/>
                  </a:lnTo>
                  <a:cubicBezTo>
                    <a:pt x="2629" y="675"/>
                    <a:pt x="2550" y="607"/>
                    <a:pt x="2460" y="618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118"/>
            <p:cNvSpPr/>
            <p:nvPr/>
          </p:nvSpPr>
          <p:spPr>
            <a:xfrm>
              <a:off x="4399175" y="1051875"/>
              <a:ext cx="238150" cy="316225"/>
            </a:xfrm>
            <a:custGeom>
              <a:rect b="b" l="l" r="r" t="t"/>
              <a:pathLst>
                <a:path extrusionOk="0" h="12649" w="9526">
                  <a:moveTo>
                    <a:pt x="9144" y="12379"/>
                  </a:moveTo>
                  <a:cubicBezTo>
                    <a:pt x="9481" y="12120"/>
                    <a:pt x="9526" y="11626"/>
                    <a:pt x="9267" y="11300"/>
                  </a:cubicBezTo>
                  <a:lnTo>
                    <a:pt x="338" y="90"/>
                  </a:lnTo>
                  <a:cubicBezTo>
                    <a:pt x="281" y="23"/>
                    <a:pt x="180" y="0"/>
                    <a:pt x="101" y="56"/>
                  </a:cubicBezTo>
                  <a:cubicBezTo>
                    <a:pt x="23" y="113"/>
                    <a:pt x="1" y="225"/>
                    <a:pt x="56" y="303"/>
                  </a:cubicBezTo>
                  <a:lnTo>
                    <a:pt x="8021" y="12210"/>
                  </a:lnTo>
                  <a:cubicBezTo>
                    <a:pt x="8032" y="12221"/>
                    <a:pt x="8043" y="12244"/>
                    <a:pt x="8054" y="12255"/>
                  </a:cubicBezTo>
                  <a:cubicBezTo>
                    <a:pt x="8324" y="12592"/>
                    <a:pt x="8807" y="12648"/>
                    <a:pt x="9144" y="12379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118"/>
            <p:cNvSpPr/>
            <p:nvPr/>
          </p:nvSpPr>
          <p:spPr>
            <a:xfrm>
              <a:off x="4398050" y="1025175"/>
              <a:ext cx="317050" cy="310350"/>
            </a:xfrm>
            <a:custGeom>
              <a:rect b="b" l="l" r="r" t="t"/>
              <a:pathLst>
                <a:path extrusionOk="0" h="12414" w="12682">
                  <a:moveTo>
                    <a:pt x="12402" y="12076"/>
                  </a:moveTo>
                  <a:cubicBezTo>
                    <a:pt x="12682" y="11762"/>
                    <a:pt x="12659" y="11267"/>
                    <a:pt x="12345" y="10986"/>
                  </a:cubicBezTo>
                  <a:lnTo>
                    <a:pt x="326" y="57"/>
                  </a:lnTo>
                  <a:cubicBezTo>
                    <a:pt x="259" y="1"/>
                    <a:pt x="146" y="1"/>
                    <a:pt x="79" y="57"/>
                  </a:cubicBezTo>
                  <a:cubicBezTo>
                    <a:pt x="12" y="125"/>
                    <a:pt x="1" y="237"/>
                    <a:pt x="79" y="315"/>
                  </a:cubicBezTo>
                  <a:lnTo>
                    <a:pt x="11267" y="12087"/>
                  </a:lnTo>
                  <a:cubicBezTo>
                    <a:pt x="11278" y="12099"/>
                    <a:pt x="11289" y="12121"/>
                    <a:pt x="11312" y="12132"/>
                  </a:cubicBezTo>
                  <a:cubicBezTo>
                    <a:pt x="11626" y="12413"/>
                    <a:pt x="12110" y="12391"/>
                    <a:pt x="12402" y="12076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118"/>
            <p:cNvSpPr/>
            <p:nvPr/>
          </p:nvSpPr>
          <p:spPr>
            <a:xfrm>
              <a:off x="4449175" y="1390250"/>
              <a:ext cx="48025" cy="48050"/>
            </a:xfrm>
            <a:custGeom>
              <a:rect b="b" l="l" r="r" t="t"/>
              <a:pathLst>
                <a:path extrusionOk="0" h="1922" w="1921">
                  <a:moveTo>
                    <a:pt x="584" y="214"/>
                  </a:moveTo>
                  <a:cubicBezTo>
                    <a:pt x="168" y="427"/>
                    <a:pt x="0" y="933"/>
                    <a:pt x="213" y="1348"/>
                  </a:cubicBezTo>
                  <a:cubicBezTo>
                    <a:pt x="415" y="1764"/>
                    <a:pt x="921" y="1921"/>
                    <a:pt x="1336" y="1719"/>
                  </a:cubicBezTo>
                  <a:cubicBezTo>
                    <a:pt x="1752" y="1505"/>
                    <a:pt x="1920" y="1000"/>
                    <a:pt x="1718" y="584"/>
                  </a:cubicBezTo>
                  <a:cubicBezTo>
                    <a:pt x="1505" y="169"/>
                    <a:pt x="999" y="0"/>
                    <a:pt x="584" y="214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118"/>
            <p:cNvSpPr/>
            <p:nvPr/>
          </p:nvSpPr>
          <p:spPr>
            <a:xfrm>
              <a:off x="4373050" y="1388275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585" y="203"/>
                  </a:moveTo>
                  <a:cubicBezTo>
                    <a:pt x="170" y="416"/>
                    <a:pt x="1" y="922"/>
                    <a:pt x="215" y="1337"/>
                  </a:cubicBezTo>
                  <a:cubicBezTo>
                    <a:pt x="428" y="1753"/>
                    <a:pt x="933" y="1921"/>
                    <a:pt x="1349" y="1708"/>
                  </a:cubicBezTo>
                  <a:cubicBezTo>
                    <a:pt x="1765" y="1494"/>
                    <a:pt x="1922" y="989"/>
                    <a:pt x="1720" y="573"/>
                  </a:cubicBezTo>
                  <a:cubicBezTo>
                    <a:pt x="1506" y="158"/>
                    <a:pt x="1001" y="1"/>
                    <a:pt x="585" y="203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118"/>
            <p:cNvSpPr/>
            <p:nvPr/>
          </p:nvSpPr>
          <p:spPr>
            <a:xfrm>
              <a:off x="4564000" y="1445000"/>
              <a:ext cx="48325" cy="48050"/>
            </a:xfrm>
            <a:custGeom>
              <a:rect b="b" l="l" r="r" t="t"/>
              <a:pathLst>
                <a:path extrusionOk="0" h="1922" w="1933">
                  <a:moveTo>
                    <a:pt x="585" y="214"/>
                  </a:moveTo>
                  <a:cubicBezTo>
                    <a:pt x="170" y="416"/>
                    <a:pt x="1" y="922"/>
                    <a:pt x="215" y="1337"/>
                  </a:cubicBezTo>
                  <a:cubicBezTo>
                    <a:pt x="428" y="1753"/>
                    <a:pt x="934" y="1921"/>
                    <a:pt x="1349" y="1708"/>
                  </a:cubicBezTo>
                  <a:cubicBezTo>
                    <a:pt x="1765" y="1506"/>
                    <a:pt x="1933" y="1000"/>
                    <a:pt x="1720" y="585"/>
                  </a:cubicBezTo>
                  <a:cubicBezTo>
                    <a:pt x="1506" y="169"/>
                    <a:pt x="1001" y="1"/>
                    <a:pt x="585" y="214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118"/>
            <p:cNvSpPr/>
            <p:nvPr/>
          </p:nvSpPr>
          <p:spPr>
            <a:xfrm>
              <a:off x="4624675" y="1360775"/>
              <a:ext cx="48050" cy="48025"/>
            </a:xfrm>
            <a:custGeom>
              <a:rect b="b" l="l" r="r" t="t"/>
              <a:pathLst>
                <a:path extrusionOk="0" h="1921" w="1922">
                  <a:moveTo>
                    <a:pt x="573" y="202"/>
                  </a:moveTo>
                  <a:cubicBezTo>
                    <a:pt x="157" y="415"/>
                    <a:pt x="0" y="921"/>
                    <a:pt x="202" y="1336"/>
                  </a:cubicBezTo>
                  <a:cubicBezTo>
                    <a:pt x="416" y="1752"/>
                    <a:pt x="921" y="1920"/>
                    <a:pt x="1337" y="1707"/>
                  </a:cubicBezTo>
                  <a:cubicBezTo>
                    <a:pt x="1752" y="1494"/>
                    <a:pt x="1921" y="989"/>
                    <a:pt x="1707" y="572"/>
                  </a:cubicBezTo>
                  <a:cubicBezTo>
                    <a:pt x="1494" y="157"/>
                    <a:pt x="989" y="0"/>
                    <a:pt x="573" y="202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118"/>
            <p:cNvSpPr/>
            <p:nvPr/>
          </p:nvSpPr>
          <p:spPr>
            <a:xfrm>
              <a:off x="4705550" y="13265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584" y="214"/>
                  </a:moveTo>
                  <a:cubicBezTo>
                    <a:pt x="169" y="416"/>
                    <a:pt x="0" y="922"/>
                    <a:pt x="214" y="1337"/>
                  </a:cubicBezTo>
                  <a:cubicBezTo>
                    <a:pt x="427" y="1753"/>
                    <a:pt x="933" y="1921"/>
                    <a:pt x="1348" y="1708"/>
                  </a:cubicBezTo>
                  <a:cubicBezTo>
                    <a:pt x="1764" y="1506"/>
                    <a:pt x="1921" y="1000"/>
                    <a:pt x="1719" y="585"/>
                  </a:cubicBezTo>
                  <a:cubicBezTo>
                    <a:pt x="1505" y="169"/>
                    <a:pt x="1000" y="1"/>
                    <a:pt x="584" y="214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118"/>
            <p:cNvSpPr/>
            <p:nvPr/>
          </p:nvSpPr>
          <p:spPr>
            <a:xfrm>
              <a:off x="4364625" y="518325"/>
              <a:ext cx="199150" cy="416175"/>
            </a:xfrm>
            <a:custGeom>
              <a:rect b="b" l="l" r="r" t="t"/>
              <a:pathLst>
                <a:path extrusionOk="0" h="16647" w="7966">
                  <a:moveTo>
                    <a:pt x="113" y="16602"/>
                  </a:moveTo>
                  <a:cubicBezTo>
                    <a:pt x="203" y="16647"/>
                    <a:pt x="315" y="16613"/>
                    <a:pt x="360" y="16523"/>
                  </a:cubicBezTo>
                  <a:lnTo>
                    <a:pt x="7785" y="1213"/>
                  </a:lnTo>
                  <a:cubicBezTo>
                    <a:pt x="7785" y="1202"/>
                    <a:pt x="7796" y="1179"/>
                    <a:pt x="7808" y="1168"/>
                  </a:cubicBezTo>
                  <a:cubicBezTo>
                    <a:pt x="7965" y="775"/>
                    <a:pt x="7774" y="326"/>
                    <a:pt x="7369" y="158"/>
                  </a:cubicBezTo>
                  <a:cubicBezTo>
                    <a:pt x="6977" y="0"/>
                    <a:pt x="6527" y="191"/>
                    <a:pt x="6370" y="595"/>
                  </a:cubicBezTo>
                  <a:lnTo>
                    <a:pt x="35" y="16377"/>
                  </a:lnTo>
                  <a:cubicBezTo>
                    <a:pt x="1" y="16467"/>
                    <a:pt x="35" y="16557"/>
                    <a:pt x="113" y="16602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118"/>
            <p:cNvSpPr/>
            <p:nvPr/>
          </p:nvSpPr>
          <p:spPr>
            <a:xfrm>
              <a:off x="4393575" y="630650"/>
              <a:ext cx="192650" cy="281400"/>
            </a:xfrm>
            <a:custGeom>
              <a:rect b="b" l="l" r="r" t="t"/>
              <a:pathLst>
                <a:path extrusionOk="0" h="11256" w="7706">
                  <a:moveTo>
                    <a:pt x="6156" y="495"/>
                  </a:moveTo>
                  <a:lnTo>
                    <a:pt x="45" y="10963"/>
                  </a:lnTo>
                  <a:cubicBezTo>
                    <a:pt x="0" y="11042"/>
                    <a:pt x="23" y="11143"/>
                    <a:pt x="101" y="11199"/>
                  </a:cubicBezTo>
                  <a:cubicBezTo>
                    <a:pt x="180" y="11255"/>
                    <a:pt x="292" y="11233"/>
                    <a:pt x="348" y="11154"/>
                  </a:cubicBezTo>
                  <a:lnTo>
                    <a:pt x="7459" y="1337"/>
                  </a:lnTo>
                  <a:lnTo>
                    <a:pt x="7492" y="1269"/>
                  </a:lnTo>
                  <a:cubicBezTo>
                    <a:pt x="7706" y="899"/>
                    <a:pt x="7582" y="427"/>
                    <a:pt x="7211" y="213"/>
                  </a:cubicBezTo>
                  <a:cubicBezTo>
                    <a:pt x="6852" y="0"/>
                    <a:pt x="6369" y="123"/>
                    <a:pt x="6156" y="495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118"/>
            <p:cNvSpPr/>
            <p:nvPr/>
          </p:nvSpPr>
          <p:spPr>
            <a:xfrm>
              <a:off x="4403675" y="688500"/>
              <a:ext cx="220450" cy="237300"/>
            </a:xfrm>
            <a:custGeom>
              <a:rect b="b" l="l" r="r" t="t"/>
              <a:pathLst>
                <a:path extrusionOk="0" h="9492" w="8818">
                  <a:moveTo>
                    <a:pt x="7347" y="382"/>
                  </a:moveTo>
                  <a:lnTo>
                    <a:pt x="56" y="9177"/>
                  </a:lnTo>
                  <a:cubicBezTo>
                    <a:pt x="0" y="9244"/>
                    <a:pt x="0" y="9346"/>
                    <a:pt x="68" y="9413"/>
                  </a:cubicBezTo>
                  <a:cubicBezTo>
                    <a:pt x="135" y="9481"/>
                    <a:pt x="248" y="9491"/>
                    <a:pt x="326" y="9413"/>
                  </a:cubicBezTo>
                  <a:lnTo>
                    <a:pt x="8492" y="1426"/>
                  </a:lnTo>
                  <a:cubicBezTo>
                    <a:pt x="8503" y="1404"/>
                    <a:pt x="8526" y="1393"/>
                    <a:pt x="8548" y="1371"/>
                  </a:cubicBezTo>
                  <a:cubicBezTo>
                    <a:pt x="8818" y="1034"/>
                    <a:pt x="8773" y="550"/>
                    <a:pt x="8436" y="281"/>
                  </a:cubicBezTo>
                  <a:cubicBezTo>
                    <a:pt x="8110" y="0"/>
                    <a:pt x="7627" y="56"/>
                    <a:pt x="7347" y="382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118"/>
            <p:cNvSpPr/>
            <p:nvPr/>
          </p:nvSpPr>
          <p:spPr>
            <a:xfrm>
              <a:off x="4358450" y="523075"/>
              <a:ext cx="115450" cy="373250"/>
            </a:xfrm>
            <a:custGeom>
              <a:rect b="b" l="l" r="r" t="t"/>
              <a:pathLst>
                <a:path extrusionOk="0" h="14930" w="4618">
                  <a:moveTo>
                    <a:pt x="360" y="14783"/>
                  </a:moveTo>
                  <a:lnTo>
                    <a:pt x="4516" y="1068"/>
                  </a:lnTo>
                  <a:cubicBezTo>
                    <a:pt x="4516" y="1057"/>
                    <a:pt x="4528" y="1034"/>
                    <a:pt x="4528" y="1012"/>
                  </a:cubicBezTo>
                  <a:cubicBezTo>
                    <a:pt x="4618" y="597"/>
                    <a:pt x="4348" y="180"/>
                    <a:pt x="3932" y="91"/>
                  </a:cubicBezTo>
                  <a:cubicBezTo>
                    <a:pt x="3517" y="1"/>
                    <a:pt x="3101" y="270"/>
                    <a:pt x="3011" y="686"/>
                  </a:cubicBezTo>
                  <a:lnTo>
                    <a:pt x="12" y="14693"/>
                  </a:lnTo>
                  <a:cubicBezTo>
                    <a:pt x="1" y="14783"/>
                    <a:pt x="46" y="14873"/>
                    <a:pt x="135" y="14895"/>
                  </a:cubicBezTo>
                  <a:cubicBezTo>
                    <a:pt x="237" y="14929"/>
                    <a:pt x="327" y="14873"/>
                    <a:pt x="360" y="14783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118"/>
            <p:cNvSpPr/>
            <p:nvPr/>
          </p:nvSpPr>
          <p:spPr>
            <a:xfrm>
              <a:off x="4571875" y="587100"/>
              <a:ext cx="47750" cy="48075"/>
            </a:xfrm>
            <a:custGeom>
              <a:rect b="b" l="l" r="r" t="t"/>
              <a:pathLst>
                <a:path extrusionOk="0" h="1923" w="1910">
                  <a:moveTo>
                    <a:pt x="180" y="619"/>
                  </a:moveTo>
                  <a:cubicBezTo>
                    <a:pt x="0" y="1046"/>
                    <a:pt x="192" y="1551"/>
                    <a:pt x="619" y="1731"/>
                  </a:cubicBezTo>
                  <a:cubicBezTo>
                    <a:pt x="1034" y="1922"/>
                    <a:pt x="1540" y="1731"/>
                    <a:pt x="1719" y="1304"/>
                  </a:cubicBezTo>
                  <a:cubicBezTo>
                    <a:pt x="1910" y="877"/>
                    <a:pt x="1719" y="383"/>
                    <a:pt x="1293" y="192"/>
                  </a:cubicBezTo>
                  <a:cubicBezTo>
                    <a:pt x="866" y="1"/>
                    <a:pt x="371" y="203"/>
                    <a:pt x="180" y="619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118"/>
            <p:cNvSpPr/>
            <p:nvPr/>
          </p:nvSpPr>
          <p:spPr>
            <a:xfrm>
              <a:off x="4618225" y="647500"/>
              <a:ext cx="48025" cy="47750"/>
            </a:xfrm>
            <a:custGeom>
              <a:rect b="b" l="l" r="r" t="t"/>
              <a:pathLst>
                <a:path extrusionOk="0" h="1910" w="1921">
                  <a:moveTo>
                    <a:pt x="191" y="618"/>
                  </a:moveTo>
                  <a:cubicBezTo>
                    <a:pt x="0" y="1044"/>
                    <a:pt x="191" y="1539"/>
                    <a:pt x="618" y="1730"/>
                  </a:cubicBezTo>
                  <a:cubicBezTo>
                    <a:pt x="1044" y="1910"/>
                    <a:pt x="1539" y="1718"/>
                    <a:pt x="1730" y="1292"/>
                  </a:cubicBezTo>
                  <a:cubicBezTo>
                    <a:pt x="1920" y="876"/>
                    <a:pt x="1730" y="370"/>
                    <a:pt x="1303" y="191"/>
                  </a:cubicBezTo>
                  <a:cubicBezTo>
                    <a:pt x="876" y="0"/>
                    <a:pt x="382" y="191"/>
                    <a:pt x="191" y="618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118"/>
            <p:cNvSpPr/>
            <p:nvPr/>
          </p:nvSpPr>
          <p:spPr>
            <a:xfrm>
              <a:off x="4540975" y="463850"/>
              <a:ext cx="48050" cy="47750"/>
            </a:xfrm>
            <a:custGeom>
              <a:rect b="b" l="l" r="r" t="t"/>
              <a:pathLst>
                <a:path extrusionOk="0" h="1910" w="1922">
                  <a:moveTo>
                    <a:pt x="1731" y="1291"/>
                  </a:moveTo>
                  <a:cubicBezTo>
                    <a:pt x="1922" y="865"/>
                    <a:pt x="1731" y="370"/>
                    <a:pt x="1304" y="180"/>
                  </a:cubicBezTo>
                  <a:cubicBezTo>
                    <a:pt x="877" y="0"/>
                    <a:pt x="383" y="191"/>
                    <a:pt x="192" y="617"/>
                  </a:cubicBezTo>
                  <a:cubicBezTo>
                    <a:pt x="1" y="1034"/>
                    <a:pt x="203" y="1539"/>
                    <a:pt x="619" y="1718"/>
                  </a:cubicBezTo>
                  <a:cubicBezTo>
                    <a:pt x="1046" y="1910"/>
                    <a:pt x="1540" y="1718"/>
                    <a:pt x="1731" y="1291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118"/>
            <p:cNvSpPr/>
            <p:nvPr/>
          </p:nvSpPr>
          <p:spPr>
            <a:xfrm>
              <a:off x="4437650" y="470575"/>
              <a:ext cx="47750" cy="47775"/>
            </a:xfrm>
            <a:custGeom>
              <a:rect b="b" l="l" r="r" t="t"/>
              <a:pathLst>
                <a:path extrusionOk="0" h="1911" w="1910">
                  <a:moveTo>
                    <a:pt x="1730" y="1292"/>
                  </a:moveTo>
                  <a:cubicBezTo>
                    <a:pt x="1910" y="877"/>
                    <a:pt x="1719" y="371"/>
                    <a:pt x="1292" y="191"/>
                  </a:cubicBezTo>
                  <a:cubicBezTo>
                    <a:pt x="876" y="1"/>
                    <a:pt x="371" y="191"/>
                    <a:pt x="180" y="618"/>
                  </a:cubicBezTo>
                  <a:cubicBezTo>
                    <a:pt x="0" y="1045"/>
                    <a:pt x="192" y="1539"/>
                    <a:pt x="618" y="1731"/>
                  </a:cubicBezTo>
                  <a:cubicBezTo>
                    <a:pt x="1045" y="1910"/>
                    <a:pt x="1539" y="1719"/>
                    <a:pt x="1730" y="1292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118"/>
            <p:cNvSpPr/>
            <p:nvPr/>
          </p:nvSpPr>
          <p:spPr>
            <a:xfrm>
              <a:off x="4359875" y="429575"/>
              <a:ext cx="47750" cy="47775"/>
            </a:xfrm>
            <a:custGeom>
              <a:rect b="b" l="l" r="r" t="t"/>
              <a:pathLst>
                <a:path extrusionOk="0" h="1911" w="1910">
                  <a:moveTo>
                    <a:pt x="1718" y="1292"/>
                  </a:moveTo>
                  <a:cubicBezTo>
                    <a:pt x="1910" y="865"/>
                    <a:pt x="1718" y="371"/>
                    <a:pt x="1291" y="180"/>
                  </a:cubicBezTo>
                  <a:cubicBezTo>
                    <a:pt x="865" y="1"/>
                    <a:pt x="370" y="191"/>
                    <a:pt x="180" y="618"/>
                  </a:cubicBezTo>
                  <a:cubicBezTo>
                    <a:pt x="0" y="1034"/>
                    <a:pt x="191" y="1539"/>
                    <a:pt x="618" y="1731"/>
                  </a:cubicBezTo>
                  <a:cubicBezTo>
                    <a:pt x="1034" y="1910"/>
                    <a:pt x="1539" y="1719"/>
                    <a:pt x="1718" y="1292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118"/>
            <p:cNvSpPr/>
            <p:nvPr/>
          </p:nvSpPr>
          <p:spPr>
            <a:xfrm>
              <a:off x="4125375" y="1033050"/>
              <a:ext cx="199125" cy="416175"/>
            </a:xfrm>
            <a:custGeom>
              <a:rect b="b" l="l" r="r" t="t"/>
              <a:pathLst>
                <a:path extrusionOk="0" h="16647" w="7965">
                  <a:moveTo>
                    <a:pt x="7841" y="45"/>
                  </a:moveTo>
                  <a:cubicBezTo>
                    <a:pt x="7751" y="0"/>
                    <a:pt x="7650" y="45"/>
                    <a:pt x="7605" y="135"/>
                  </a:cubicBezTo>
                  <a:lnTo>
                    <a:pt x="180" y="15434"/>
                  </a:lnTo>
                  <a:cubicBezTo>
                    <a:pt x="169" y="15445"/>
                    <a:pt x="158" y="15468"/>
                    <a:pt x="158" y="15479"/>
                  </a:cubicBezTo>
                  <a:cubicBezTo>
                    <a:pt x="1" y="15883"/>
                    <a:pt x="192" y="16332"/>
                    <a:pt x="585" y="16490"/>
                  </a:cubicBezTo>
                  <a:cubicBezTo>
                    <a:pt x="978" y="16647"/>
                    <a:pt x="1428" y="16456"/>
                    <a:pt x="1596" y="16063"/>
                  </a:cubicBezTo>
                  <a:lnTo>
                    <a:pt x="7931" y="270"/>
                  </a:lnTo>
                  <a:cubicBezTo>
                    <a:pt x="7965" y="192"/>
                    <a:pt x="7931" y="90"/>
                    <a:pt x="7841" y="45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118"/>
            <p:cNvSpPr/>
            <p:nvPr/>
          </p:nvSpPr>
          <p:spPr>
            <a:xfrm>
              <a:off x="4102650" y="1055800"/>
              <a:ext cx="192650" cy="281400"/>
            </a:xfrm>
            <a:custGeom>
              <a:rect b="b" l="l" r="r" t="t"/>
              <a:pathLst>
                <a:path extrusionOk="0" h="11256" w="7706">
                  <a:moveTo>
                    <a:pt x="1550" y="10761"/>
                  </a:moveTo>
                  <a:lnTo>
                    <a:pt x="7661" y="293"/>
                  </a:lnTo>
                  <a:cubicBezTo>
                    <a:pt x="7706" y="213"/>
                    <a:pt x="7683" y="113"/>
                    <a:pt x="7616" y="56"/>
                  </a:cubicBezTo>
                  <a:cubicBezTo>
                    <a:pt x="7537" y="0"/>
                    <a:pt x="7424" y="11"/>
                    <a:pt x="7369" y="90"/>
                  </a:cubicBezTo>
                  <a:lnTo>
                    <a:pt x="258" y="9918"/>
                  </a:lnTo>
                  <a:cubicBezTo>
                    <a:pt x="247" y="9930"/>
                    <a:pt x="225" y="9953"/>
                    <a:pt x="213" y="9975"/>
                  </a:cubicBezTo>
                  <a:cubicBezTo>
                    <a:pt x="0" y="10345"/>
                    <a:pt x="123" y="10817"/>
                    <a:pt x="494" y="11042"/>
                  </a:cubicBezTo>
                  <a:cubicBezTo>
                    <a:pt x="865" y="11256"/>
                    <a:pt x="1336" y="11132"/>
                    <a:pt x="1550" y="10761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118"/>
            <p:cNvSpPr/>
            <p:nvPr/>
          </p:nvSpPr>
          <p:spPr>
            <a:xfrm>
              <a:off x="4065000" y="1042025"/>
              <a:ext cx="220200" cy="237025"/>
            </a:xfrm>
            <a:custGeom>
              <a:rect b="b" l="l" r="r" t="t"/>
              <a:pathLst>
                <a:path extrusionOk="0" h="9481" w="8808">
                  <a:moveTo>
                    <a:pt x="1461" y="9111"/>
                  </a:moveTo>
                  <a:lnTo>
                    <a:pt x="8751" y="304"/>
                  </a:lnTo>
                  <a:cubicBezTo>
                    <a:pt x="8807" y="237"/>
                    <a:pt x="8807" y="135"/>
                    <a:pt x="8740" y="68"/>
                  </a:cubicBezTo>
                  <a:cubicBezTo>
                    <a:pt x="8673" y="1"/>
                    <a:pt x="8560" y="1"/>
                    <a:pt x="8493" y="68"/>
                  </a:cubicBezTo>
                  <a:lnTo>
                    <a:pt x="326" y="8055"/>
                  </a:lnTo>
                  <a:cubicBezTo>
                    <a:pt x="304" y="8077"/>
                    <a:pt x="293" y="8100"/>
                    <a:pt x="271" y="8122"/>
                  </a:cubicBezTo>
                  <a:cubicBezTo>
                    <a:pt x="1" y="8448"/>
                    <a:pt x="46" y="8931"/>
                    <a:pt x="371" y="9211"/>
                  </a:cubicBezTo>
                  <a:cubicBezTo>
                    <a:pt x="697" y="9481"/>
                    <a:pt x="1192" y="9436"/>
                    <a:pt x="1461" y="9111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118"/>
            <p:cNvSpPr/>
            <p:nvPr/>
          </p:nvSpPr>
          <p:spPr>
            <a:xfrm>
              <a:off x="4214975" y="1071525"/>
              <a:ext cx="115700" cy="372950"/>
            </a:xfrm>
            <a:custGeom>
              <a:rect b="b" l="l" r="r" t="t"/>
              <a:pathLst>
                <a:path extrusionOk="0" h="14918" w="4628">
                  <a:moveTo>
                    <a:pt x="4269" y="146"/>
                  </a:moveTo>
                  <a:lnTo>
                    <a:pt x="113" y="13850"/>
                  </a:lnTo>
                  <a:cubicBezTo>
                    <a:pt x="101" y="13872"/>
                    <a:pt x="101" y="13895"/>
                    <a:pt x="90" y="13917"/>
                  </a:cubicBezTo>
                  <a:cubicBezTo>
                    <a:pt x="0" y="14333"/>
                    <a:pt x="270" y="14738"/>
                    <a:pt x="685" y="14828"/>
                  </a:cubicBezTo>
                  <a:cubicBezTo>
                    <a:pt x="1112" y="14917"/>
                    <a:pt x="1516" y="14659"/>
                    <a:pt x="1606" y="14232"/>
                  </a:cubicBezTo>
                  <a:lnTo>
                    <a:pt x="4606" y="236"/>
                  </a:lnTo>
                  <a:cubicBezTo>
                    <a:pt x="4628" y="146"/>
                    <a:pt x="4571" y="56"/>
                    <a:pt x="4482" y="23"/>
                  </a:cubicBezTo>
                  <a:cubicBezTo>
                    <a:pt x="4392" y="0"/>
                    <a:pt x="4291" y="45"/>
                    <a:pt x="4269" y="146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118"/>
            <p:cNvSpPr/>
            <p:nvPr/>
          </p:nvSpPr>
          <p:spPr>
            <a:xfrm>
              <a:off x="4069225" y="1332400"/>
              <a:ext cx="48050" cy="48050"/>
            </a:xfrm>
            <a:custGeom>
              <a:rect b="b" l="l" r="r" t="t"/>
              <a:pathLst>
                <a:path extrusionOk="0" h="1922" w="1922">
                  <a:moveTo>
                    <a:pt x="1730" y="1303"/>
                  </a:moveTo>
                  <a:cubicBezTo>
                    <a:pt x="1921" y="876"/>
                    <a:pt x="1730" y="382"/>
                    <a:pt x="1303" y="192"/>
                  </a:cubicBezTo>
                  <a:cubicBezTo>
                    <a:pt x="876" y="0"/>
                    <a:pt x="382" y="192"/>
                    <a:pt x="191" y="618"/>
                  </a:cubicBezTo>
                  <a:cubicBezTo>
                    <a:pt x="0" y="1045"/>
                    <a:pt x="191" y="1539"/>
                    <a:pt x="618" y="1730"/>
                  </a:cubicBezTo>
                  <a:cubicBezTo>
                    <a:pt x="1045" y="1921"/>
                    <a:pt x="1539" y="1730"/>
                    <a:pt x="1730" y="1303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118"/>
            <p:cNvSpPr/>
            <p:nvPr/>
          </p:nvSpPr>
          <p:spPr>
            <a:xfrm>
              <a:off x="4022900" y="1272300"/>
              <a:ext cx="47750" cy="47750"/>
            </a:xfrm>
            <a:custGeom>
              <a:rect b="b" l="l" r="r" t="t"/>
              <a:pathLst>
                <a:path extrusionOk="0" h="1910" w="1910">
                  <a:moveTo>
                    <a:pt x="1718" y="1303"/>
                  </a:moveTo>
                  <a:cubicBezTo>
                    <a:pt x="1910" y="876"/>
                    <a:pt x="1718" y="371"/>
                    <a:pt x="1291" y="192"/>
                  </a:cubicBezTo>
                  <a:cubicBezTo>
                    <a:pt x="865" y="0"/>
                    <a:pt x="370" y="192"/>
                    <a:pt x="180" y="619"/>
                  </a:cubicBezTo>
                  <a:cubicBezTo>
                    <a:pt x="0" y="1045"/>
                    <a:pt x="191" y="1540"/>
                    <a:pt x="617" y="1730"/>
                  </a:cubicBezTo>
                  <a:cubicBezTo>
                    <a:pt x="1033" y="1910"/>
                    <a:pt x="1538" y="1719"/>
                    <a:pt x="1718" y="1303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118"/>
            <p:cNvSpPr/>
            <p:nvPr/>
          </p:nvSpPr>
          <p:spPr>
            <a:xfrm>
              <a:off x="4100100" y="1455950"/>
              <a:ext cx="47775" cy="48050"/>
            </a:xfrm>
            <a:custGeom>
              <a:rect b="b" l="l" r="r" t="t"/>
              <a:pathLst>
                <a:path extrusionOk="0" h="1922" w="1911">
                  <a:moveTo>
                    <a:pt x="180" y="619"/>
                  </a:moveTo>
                  <a:cubicBezTo>
                    <a:pt x="1" y="1046"/>
                    <a:pt x="192" y="1540"/>
                    <a:pt x="607" y="1730"/>
                  </a:cubicBezTo>
                  <a:cubicBezTo>
                    <a:pt x="1034" y="1922"/>
                    <a:pt x="1540" y="1730"/>
                    <a:pt x="1720" y="1303"/>
                  </a:cubicBezTo>
                  <a:cubicBezTo>
                    <a:pt x="1910" y="877"/>
                    <a:pt x="1720" y="382"/>
                    <a:pt x="1293" y="192"/>
                  </a:cubicBezTo>
                  <a:cubicBezTo>
                    <a:pt x="866" y="0"/>
                    <a:pt x="372" y="192"/>
                    <a:pt x="180" y="619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118"/>
            <p:cNvSpPr/>
            <p:nvPr/>
          </p:nvSpPr>
          <p:spPr>
            <a:xfrm>
              <a:off x="4203450" y="1449200"/>
              <a:ext cx="48050" cy="48075"/>
            </a:xfrm>
            <a:custGeom>
              <a:rect b="b" l="l" r="r" t="t"/>
              <a:pathLst>
                <a:path extrusionOk="0" h="1923" w="1922">
                  <a:moveTo>
                    <a:pt x="192" y="619"/>
                  </a:moveTo>
                  <a:cubicBezTo>
                    <a:pt x="0" y="1046"/>
                    <a:pt x="192" y="1540"/>
                    <a:pt x="618" y="1731"/>
                  </a:cubicBezTo>
                  <a:cubicBezTo>
                    <a:pt x="1045" y="1922"/>
                    <a:pt x="1540" y="1720"/>
                    <a:pt x="1730" y="1304"/>
                  </a:cubicBezTo>
                  <a:cubicBezTo>
                    <a:pt x="1921" y="877"/>
                    <a:pt x="1730" y="372"/>
                    <a:pt x="1303" y="192"/>
                  </a:cubicBezTo>
                  <a:cubicBezTo>
                    <a:pt x="876" y="1"/>
                    <a:pt x="382" y="192"/>
                    <a:pt x="192" y="619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118"/>
            <p:cNvSpPr/>
            <p:nvPr/>
          </p:nvSpPr>
          <p:spPr>
            <a:xfrm>
              <a:off x="4281250" y="1490200"/>
              <a:ext cx="48025" cy="48075"/>
            </a:xfrm>
            <a:custGeom>
              <a:rect b="b" l="l" r="r" t="t"/>
              <a:pathLst>
                <a:path extrusionOk="0" h="1923" w="1921">
                  <a:moveTo>
                    <a:pt x="191" y="619"/>
                  </a:moveTo>
                  <a:cubicBezTo>
                    <a:pt x="0" y="1046"/>
                    <a:pt x="191" y="1540"/>
                    <a:pt x="617" y="1731"/>
                  </a:cubicBezTo>
                  <a:cubicBezTo>
                    <a:pt x="1044" y="1922"/>
                    <a:pt x="1538" y="1731"/>
                    <a:pt x="1730" y="1304"/>
                  </a:cubicBezTo>
                  <a:cubicBezTo>
                    <a:pt x="1920" y="877"/>
                    <a:pt x="1730" y="383"/>
                    <a:pt x="1303" y="192"/>
                  </a:cubicBezTo>
                  <a:cubicBezTo>
                    <a:pt x="876" y="1"/>
                    <a:pt x="382" y="192"/>
                    <a:pt x="191" y="619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118"/>
            <p:cNvSpPr/>
            <p:nvPr/>
          </p:nvSpPr>
          <p:spPr>
            <a:xfrm>
              <a:off x="4399450" y="984750"/>
              <a:ext cx="448775" cy="56175"/>
            </a:xfrm>
            <a:custGeom>
              <a:rect b="b" l="l" r="r" t="t"/>
              <a:pathLst>
                <a:path extrusionOk="0" h="2247" w="17951">
                  <a:moveTo>
                    <a:pt x="17198" y="686"/>
                  </a:moveTo>
                  <a:lnTo>
                    <a:pt x="192" y="0"/>
                  </a:lnTo>
                  <a:cubicBezTo>
                    <a:pt x="102" y="0"/>
                    <a:pt x="23" y="68"/>
                    <a:pt x="12" y="157"/>
                  </a:cubicBezTo>
                  <a:cubicBezTo>
                    <a:pt x="1" y="259"/>
                    <a:pt x="68" y="349"/>
                    <a:pt x="169" y="349"/>
                  </a:cubicBezTo>
                  <a:lnTo>
                    <a:pt x="17074" y="2224"/>
                  </a:lnTo>
                  <a:cubicBezTo>
                    <a:pt x="17097" y="2236"/>
                    <a:pt x="17108" y="2236"/>
                    <a:pt x="17131" y="2236"/>
                  </a:cubicBezTo>
                  <a:cubicBezTo>
                    <a:pt x="17558" y="2247"/>
                    <a:pt x="17917" y="1921"/>
                    <a:pt x="17939" y="1495"/>
                  </a:cubicBezTo>
                  <a:cubicBezTo>
                    <a:pt x="17950" y="1068"/>
                    <a:pt x="17625" y="708"/>
                    <a:pt x="17198" y="686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118"/>
            <p:cNvSpPr/>
            <p:nvPr/>
          </p:nvSpPr>
          <p:spPr>
            <a:xfrm>
              <a:off x="4430075" y="1004400"/>
              <a:ext cx="320975" cy="96625"/>
            </a:xfrm>
            <a:custGeom>
              <a:rect b="b" l="l" r="r" t="t"/>
              <a:pathLst>
                <a:path extrusionOk="0" h="3865" w="12839">
                  <a:moveTo>
                    <a:pt x="12142" y="2269"/>
                  </a:moveTo>
                  <a:lnTo>
                    <a:pt x="236" y="12"/>
                  </a:lnTo>
                  <a:cubicBezTo>
                    <a:pt x="146" y="0"/>
                    <a:pt x="56" y="45"/>
                    <a:pt x="34" y="135"/>
                  </a:cubicBezTo>
                  <a:cubicBezTo>
                    <a:pt x="0" y="237"/>
                    <a:pt x="56" y="327"/>
                    <a:pt x="158" y="360"/>
                  </a:cubicBezTo>
                  <a:lnTo>
                    <a:pt x="11783" y="3764"/>
                  </a:lnTo>
                  <a:cubicBezTo>
                    <a:pt x="11805" y="3775"/>
                    <a:pt x="11839" y="3786"/>
                    <a:pt x="11862" y="3786"/>
                  </a:cubicBezTo>
                  <a:cubicBezTo>
                    <a:pt x="12277" y="3864"/>
                    <a:pt x="12681" y="3584"/>
                    <a:pt x="12761" y="3168"/>
                  </a:cubicBezTo>
                  <a:cubicBezTo>
                    <a:pt x="12839" y="2753"/>
                    <a:pt x="12569" y="2349"/>
                    <a:pt x="12142" y="2269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118"/>
            <p:cNvSpPr/>
            <p:nvPr/>
          </p:nvSpPr>
          <p:spPr>
            <a:xfrm>
              <a:off x="4420225" y="1018175"/>
              <a:ext cx="290125" cy="139000"/>
            </a:xfrm>
            <a:custGeom>
              <a:rect b="b" l="l" r="r" t="t"/>
              <a:pathLst>
                <a:path extrusionOk="0" h="5560" w="11605">
                  <a:moveTo>
                    <a:pt x="10998" y="3954"/>
                  </a:moveTo>
                  <a:lnTo>
                    <a:pt x="270" y="34"/>
                  </a:lnTo>
                  <a:cubicBezTo>
                    <a:pt x="180" y="0"/>
                    <a:pt x="91" y="34"/>
                    <a:pt x="46" y="123"/>
                  </a:cubicBezTo>
                  <a:cubicBezTo>
                    <a:pt x="1" y="202"/>
                    <a:pt x="35" y="315"/>
                    <a:pt x="125" y="360"/>
                  </a:cubicBezTo>
                  <a:lnTo>
                    <a:pt x="10391" y="5380"/>
                  </a:lnTo>
                  <a:cubicBezTo>
                    <a:pt x="10414" y="5392"/>
                    <a:pt x="10436" y="5403"/>
                    <a:pt x="10470" y="5414"/>
                  </a:cubicBezTo>
                  <a:cubicBezTo>
                    <a:pt x="10863" y="5560"/>
                    <a:pt x="11312" y="5347"/>
                    <a:pt x="11458" y="4953"/>
                  </a:cubicBezTo>
                  <a:cubicBezTo>
                    <a:pt x="11604" y="4549"/>
                    <a:pt x="11402" y="4100"/>
                    <a:pt x="10998" y="3954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118"/>
            <p:cNvSpPr/>
            <p:nvPr/>
          </p:nvSpPr>
          <p:spPr>
            <a:xfrm>
              <a:off x="4433450" y="918200"/>
              <a:ext cx="382200" cy="56750"/>
            </a:xfrm>
            <a:custGeom>
              <a:rect b="b" l="l" r="r" t="t"/>
              <a:pathLst>
                <a:path extrusionOk="0" h="2270" w="15288">
                  <a:moveTo>
                    <a:pt x="14355" y="56"/>
                  </a:moveTo>
                  <a:lnTo>
                    <a:pt x="157" y="1910"/>
                  </a:lnTo>
                  <a:cubicBezTo>
                    <a:pt x="68" y="1921"/>
                    <a:pt x="0" y="2011"/>
                    <a:pt x="0" y="2101"/>
                  </a:cubicBezTo>
                  <a:cubicBezTo>
                    <a:pt x="11" y="2202"/>
                    <a:pt x="90" y="2269"/>
                    <a:pt x="191" y="2269"/>
                  </a:cubicBezTo>
                  <a:lnTo>
                    <a:pt x="14501" y="1596"/>
                  </a:lnTo>
                  <a:cubicBezTo>
                    <a:pt x="14513" y="1596"/>
                    <a:pt x="14535" y="1596"/>
                    <a:pt x="14558" y="1584"/>
                  </a:cubicBezTo>
                  <a:cubicBezTo>
                    <a:pt x="14984" y="1528"/>
                    <a:pt x="15287" y="1146"/>
                    <a:pt x="15232" y="719"/>
                  </a:cubicBezTo>
                  <a:cubicBezTo>
                    <a:pt x="15175" y="293"/>
                    <a:pt x="14782" y="0"/>
                    <a:pt x="14355" y="56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118"/>
            <p:cNvSpPr/>
            <p:nvPr/>
          </p:nvSpPr>
          <p:spPr>
            <a:xfrm>
              <a:off x="4409300" y="833675"/>
              <a:ext cx="419825" cy="128625"/>
            </a:xfrm>
            <a:custGeom>
              <a:rect b="b" l="l" r="r" t="t"/>
              <a:pathLst>
                <a:path extrusionOk="0" h="5145" w="16793">
                  <a:moveTo>
                    <a:pt x="23" y="4987"/>
                  </a:moveTo>
                  <a:cubicBezTo>
                    <a:pt x="45" y="5089"/>
                    <a:pt x="146" y="5145"/>
                    <a:pt x="236" y="5122"/>
                  </a:cubicBezTo>
                  <a:lnTo>
                    <a:pt x="16096" y="1618"/>
                  </a:lnTo>
                  <a:cubicBezTo>
                    <a:pt x="16118" y="1607"/>
                    <a:pt x="16141" y="1607"/>
                    <a:pt x="16153" y="1607"/>
                  </a:cubicBezTo>
                  <a:cubicBezTo>
                    <a:pt x="16568" y="1483"/>
                    <a:pt x="16792" y="1045"/>
                    <a:pt x="16669" y="641"/>
                  </a:cubicBezTo>
                  <a:cubicBezTo>
                    <a:pt x="16557" y="225"/>
                    <a:pt x="16118" y="0"/>
                    <a:pt x="15714" y="124"/>
                  </a:cubicBezTo>
                  <a:lnTo>
                    <a:pt x="146" y="4785"/>
                  </a:lnTo>
                  <a:cubicBezTo>
                    <a:pt x="56" y="4808"/>
                    <a:pt x="0" y="4897"/>
                    <a:pt x="23" y="4987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118"/>
            <p:cNvSpPr/>
            <p:nvPr/>
          </p:nvSpPr>
          <p:spPr>
            <a:xfrm>
              <a:off x="4757775" y="1074050"/>
              <a:ext cx="43825" cy="43550"/>
            </a:xfrm>
            <a:custGeom>
              <a:rect b="b" l="l" r="r" t="t"/>
              <a:pathLst>
                <a:path extrusionOk="0" h="1742" w="1753">
                  <a:moveTo>
                    <a:pt x="944" y="34"/>
                  </a:moveTo>
                  <a:cubicBezTo>
                    <a:pt x="472" y="0"/>
                    <a:pt x="68" y="349"/>
                    <a:pt x="34" y="809"/>
                  </a:cubicBezTo>
                  <a:cubicBezTo>
                    <a:pt x="0" y="1270"/>
                    <a:pt x="349" y="1674"/>
                    <a:pt x="809" y="1707"/>
                  </a:cubicBezTo>
                  <a:cubicBezTo>
                    <a:pt x="1281" y="1742"/>
                    <a:pt x="1685" y="1393"/>
                    <a:pt x="1719" y="933"/>
                  </a:cubicBezTo>
                  <a:cubicBezTo>
                    <a:pt x="1753" y="472"/>
                    <a:pt x="1405" y="68"/>
                    <a:pt x="944" y="34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118"/>
            <p:cNvSpPr/>
            <p:nvPr/>
          </p:nvSpPr>
          <p:spPr>
            <a:xfrm>
              <a:off x="4716775" y="1138075"/>
              <a:ext cx="43550" cy="43550"/>
            </a:xfrm>
            <a:custGeom>
              <a:rect b="b" l="l" r="r" t="t"/>
              <a:pathLst>
                <a:path extrusionOk="0" h="1742" w="1742">
                  <a:moveTo>
                    <a:pt x="933" y="34"/>
                  </a:moveTo>
                  <a:cubicBezTo>
                    <a:pt x="472" y="0"/>
                    <a:pt x="68" y="349"/>
                    <a:pt x="35" y="809"/>
                  </a:cubicBezTo>
                  <a:cubicBezTo>
                    <a:pt x="0" y="1270"/>
                    <a:pt x="349" y="1674"/>
                    <a:pt x="809" y="1708"/>
                  </a:cubicBezTo>
                  <a:cubicBezTo>
                    <a:pt x="1270" y="1742"/>
                    <a:pt x="1674" y="1393"/>
                    <a:pt x="1708" y="933"/>
                  </a:cubicBezTo>
                  <a:cubicBezTo>
                    <a:pt x="1742" y="472"/>
                    <a:pt x="1393" y="68"/>
                    <a:pt x="933" y="34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118"/>
            <p:cNvSpPr/>
            <p:nvPr/>
          </p:nvSpPr>
          <p:spPr>
            <a:xfrm>
              <a:off x="4863925" y="1003825"/>
              <a:ext cx="43825" cy="43575"/>
            </a:xfrm>
            <a:custGeom>
              <a:rect b="b" l="l" r="r" t="t"/>
              <a:pathLst>
                <a:path extrusionOk="0" h="1743" w="1753">
                  <a:moveTo>
                    <a:pt x="944" y="35"/>
                  </a:moveTo>
                  <a:cubicBezTo>
                    <a:pt x="472" y="1"/>
                    <a:pt x="68" y="350"/>
                    <a:pt x="34" y="810"/>
                  </a:cubicBezTo>
                  <a:cubicBezTo>
                    <a:pt x="0" y="1271"/>
                    <a:pt x="349" y="1675"/>
                    <a:pt x="809" y="1708"/>
                  </a:cubicBezTo>
                  <a:cubicBezTo>
                    <a:pt x="1281" y="1742"/>
                    <a:pt x="1685" y="1394"/>
                    <a:pt x="1719" y="934"/>
                  </a:cubicBezTo>
                  <a:cubicBezTo>
                    <a:pt x="1753" y="473"/>
                    <a:pt x="1405" y="68"/>
                    <a:pt x="944" y="35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118"/>
            <p:cNvSpPr/>
            <p:nvPr/>
          </p:nvSpPr>
          <p:spPr>
            <a:xfrm>
              <a:off x="4822925" y="908350"/>
              <a:ext cx="43825" cy="43850"/>
            </a:xfrm>
            <a:custGeom>
              <a:rect b="b" l="l" r="r" t="t"/>
              <a:pathLst>
                <a:path extrusionOk="0" h="1754" w="1753">
                  <a:moveTo>
                    <a:pt x="933" y="35"/>
                  </a:moveTo>
                  <a:cubicBezTo>
                    <a:pt x="472" y="1"/>
                    <a:pt x="68" y="350"/>
                    <a:pt x="34" y="810"/>
                  </a:cubicBezTo>
                  <a:cubicBezTo>
                    <a:pt x="0" y="1281"/>
                    <a:pt x="349" y="1686"/>
                    <a:pt x="809" y="1720"/>
                  </a:cubicBezTo>
                  <a:cubicBezTo>
                    <a:pt x="1270" y="1753"/>
                    <a:pt x="1674" y="1405"/>
                    <a:pt x="1719" y="944"/>
                  </a:cubicBezTo>
                  <a:cubicBezTo>
                    <a:pt x="1753" y="484"/>
                    <a:pt x="1405" y="80"/>
                    <a:pt x="933" y="35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118"/>
            <p:cNvSpPr/>
            <p:nvPr/>
          </p:nvSpPr>
          <p:spPr>
            <a:xfrm>
              <a:off x="4835575" y="821300"/>
              <a:ext cx="43825" cy="43850"/>
            </a:xfrm>
            <a:custGeom>
              <a:rect b="b" l="l" r="r" t="t"/>
              <a:pathLst>
                <a:path extrusionOk="0" h="1754" w="1753">
                  <a:moveTo>
                    <a:pt x="932" y="35"/>
                  </a:moveTo>
                  <a:cubicBezTo>
                    <a:pt x="472" y="1"/>
                    <a:pt x="68" y="349"/>
                    <a:pt x="33" y="810"/>
                  </a:cubicBezTo>
                  <a:cubicBezTo>
                    <a:pt x="0" y="1281"/>
                    <a:pt x="348" y="1686"/>
                    <a:pt x="809" y="1720"/>
                  </a:cubicBezTo>
                  <a:cubicBezTo>
                    <a:pt x="1269" y="1753"/>
                    <a:pt x="1673" y="1405"/>
                    <a:pt x="1708" y="944"/>
                  </a:cubicBezTo>
                  <a:cubicBezTo>
                    <a:pt x="1752" y="473"/>
                    <a:pt x="1404" y="68"/>
                    <a:pt x="932" y="35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118"/>
            <p:cNvSpPr/>
            <p:nvPr/>
          </p:nvSpPr>
          <p:spPr>
            <a:xfrm>
              <a:off x="3840625" y="926625"/>
              <a:ext cx="449075" cy="56450"/>
            </a:xfrm>
            <a:custGeom>
              <a:rect b="b" l="l" r="r" t="t"/>
              <a:pathLst>
                <a:path extrusionOk="0" h="2258" w="17963">
                  <a:moveTo>
                    <a:pt x="764" y="1561"/>
                  </a:moveTo>
                  <a:lnTo>
                    <a:pt x="17760" y="2247"/>
                  </a:lnTo>
                  <a:cubicBezTo>
                    <a:pt x="17850" y="2258"/>
                    <a:pt x="17940" y="2190"/>
                    <a:pt x="17950" y="2090"/>
                  </a:cubicBezTo>
                  <a:cubicBezTo>
                    <a:pt x="17962" y="2000"/>
                    <a:pt x="17883" y="1910"/>
                    <a:pt x="17793" y="1898"/>
                  </a:cubicBezTo>
                  <a:lnTo>
                    <a:pt x="877" y="23"/>
                  </a:lnTo>
                  <a:lnTo>
                    <a:pt x="832" y="23"/>
                  </a:lnTo>
                  <a:cubicBezTo>
                    <a:pt x="405" y="0"/>
                    <a:pt x="46" y="337"/>
                    <a:pt x="23" y="753"/>
                  </a:cubicBezTo>
                  <a:cubicBezTo>
                    <a:pt x="1" y="1179"/>
                    <a:pt x="338" y="1551"/>
                    <a:pt x="764" y="1561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118"/>
            <p:cNvSpPr/>
            <p:nvPr/>
          </p:nvSpPr>
          <p:spPr>
            <a:xfrm>
              <a:off x="3937800" y="866525"/>
              <a:ext cx="321000" cy="96900"/>
            </a:xfrm>
            <a:custGeom>
              <a:rect b="b" l="l" r="r" t="t"/>
              <a:pathLst>
                <a:path extrusionOk="0" h="3876" w="12840">
                  <a:moveTo>
                    <a:pt x="697" y="1607"/>
                  </a:moveTo>
                  <a:lnTo>
                    <a:pt x="12615" y="3853"/>
                  </a:lnTo>
                  <a:cubicBezTo>
                    <a:pt x="12705" y="3875"/>
                    <a:pt x="12783" y="3820"/>
                    <a:pt x="12817" y="3730"/>
                  </a:cubicBezTo>
                  <a:cubicBezTo>
                    <a:pt x="12839" y="3640"/>
                    <a:pt x="12783" y="3539"/>
                    <a:pt x="12693" y="3505"/>
                  </a:cubicBezTo>
                  <a:lnTo>
                    <a:pt x="1056" y="101"/>
                  </a:lnTo>
                  <a:cubicBezTo>
                    <a:pt x="1034" y="91"/>
                    <a:pt x="1011" y="91"/>
                    <a:pt x="989" y="79"/>
                  </a:cubicBezTo>
                  <a:cubicBezTo>
                    <a:pt x="562" y="1"/>
                    <a:pt x="157" y="281"/>
                    <a:pt x="79" y="697"/>
                  </a:cubicBezTo>
                  <a:cubicBezTo>
                    <a:pt x="0" y="1124"/>
                    <a:pt x="281" y="1528"/>
                    <a:pt x="697" y="1607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118"/>
            <p:cNvSpPr/>
            <p:nvPr/>
          </p:nvSpPr>
          <p:spPr>
            <a:xfrm>
              <a:off x="3978525" y="810625"/>
              <a:ext cx="290100" cy="138750"/>
            </a:xfrm>
            <a:custGeom>
              <a:rect b="b" l="l" r="r" t="t"/>
              <a:pathLst>
                <a:path extrusionOk="0" h="5550" w="11604">
                  <a:moveTo>
                    <a:pt x="618" y="1596"/>
                  </a:moveTo>
                  <a:lnTo>
                    <a:pt x="11345" y="5527"/>
                  </a:lnTo>
                  <a:cubicBezTo>
                    <a:pt x="11423" y="5550"/>
                    <a:pt x="11525" y="5517"/>
                    <a:pt x="11570" y="5438"/>
                  </a:cubicBezTo>
                  <a:cubicBezTo>
                    <a:pt x="11603" y="5348"/>
                    <a:pt x="11570" y="5235"/>
                    <a:pt x="11480" y="5202"/>
                  </a:cubicBezTo>
                  <a:lnTo>
                    <a:pt x="1213" y="170"/>
                  </a:lnTo>
                  <a:cubicBezTo>
                    <a:pt x="1191" y="158"/>
                    <a:pt x="1169" y="147"/>
                    <a:pt x="1146" y="147"/>
                  </a:cubicBezTo>
                  <a:cubicBezTo>
                    <a:pt x="742" y="1"/>
                    <a:pt x="303" y="203"/>
                    <a:pt x="158" y="608"/>
                  </a:cubicBezTo>
                  <a:cubicBezTo>
                    <a:pt x="0" y="1001"/>
                    <a:pt x="213" y="1450"/>
                    <a:pt x="618" y="1596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118"/>
            <p:cNvSpPr/>
            <p:nvPr/>
          </p:nvSpPr>
          <p:spPr>
            <a:xfrm>
              <a:off x="3873500" y="992600"/>
              <a:ext cx="382200" cy="56750"/>
            </a:xfrm>
            <a:custGeom>
              <a:rect b="b" l="l" r="r" t="t"/>
              <a:pathLst>
                <a:path extrusionOk="0" h="2270" w="15288">
                  <a:moveTo>
                    <a:pt x="921" y="2225"/>
                  </a:moveTo>
                  <a:lnTo>
                    <a:pt x="15119" y="360"/>
                  </a:lnTo>
                  <a:cubicBezTo>
                    <a:pt x="15209" y="349"/>
                    <a:pt x="15287" y="270"/>
                    <a:pt x="15277" y="180"/>
                  </a:cubicBezTo>
                  <a:cubicBezTo>
                    <a:pt x="15277" y="80"/>
                    <a:pt x="15187" y="1"/>
                    <a:pt x="15097" y="1"/>
                  </a:cubicBezTo>
                  <a:lnTo>
                    <a:pt x="787" y="686"/>
                  </a:lnTo>
                  <a:lnTo>
                    <a:pt x="719" y="686"/>
                  </a:lnTo>
                  <a:cubicBezTo>
                    <a:pt x="303" y="742"/>
                    <a:pt x="0" y="1136"/>
                    <a:pt x="56" y="1551"/>
                  </a:cubicBezTo>
                  <a:cubicBezTo>
                    <a:pt x="113" y="1978"/>
                    <a:pt x="495" y="2270"/>
                    <a:pt x="921" y="2225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118"/>
            <p:cNvSpPr/>
            <p:nvPr/>
          </p:nvSpPr>
          <p:spPr>
            <a:xfrm>
              <a:off x="3859725" y="1005250"/>
              <a:ext cx="419850" cy="128900"/>
            </a:xfrm>
            <a:custGeom>
              <a:rect b="b" l="l" r="r" t="t"/>
              <a:pathLst>
                <a:path extrusionOk="0" h="5156" w="16794">
                  <a:moveTo>
                    <a:pt x="16771" y="158"/>
                  </a:moveTo>
                  <a:cubicBezTo>
                    <a:pt x="16749" y="68"/>
                    <a:pt x="16659" y="1"/>
                    <a:pt x="16557" y="23"/>
                  </a:cubicBezTo>
                  <a:lnTo>
                    <a:pt x="697" y="3528"/>
                  </a:lnTo>
                  <a:cubicBezTo>
                    <a:pt x="686" y="3538"/>
                    <a:pt x="664" y="3538"/>
                    <a:pt x="641" y="3550"/>
                  </a:cubicBezTo>
                  <a:cubicBezTo>
                    <a:pt x="237" y="3673"/>
                    <a:pt x="0" y="4100"/>
                    <a:pt x="125" y="4504"/>
                  </a:cubicBezTo>
                  <a:cubicBezTo>
                    <a:pt x="248" y="4920"/>
                    <a:pt x="674" y="5156"/>
                    <a:pt x="1091" y="5033"/>
                  </a:cubicBezTo>
                  <a:lnTo>
                    <a:pt x="16647" y="371"/>
                  </a:lnTo>
                  <a:cubicBezTo>
                    <a:pt x="16737" y="338"/>
                    <a:pt x="16794" y="248"/>
                    <a:pt x="16771" y="158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118"/>
            <p:cNvSpPr/>
            <p:nvPr/>
          </p:nvSpPr>
          <p:spPr>
            <a:xfrm>
              <a:off x="3887525" y="849950"/>
              <a:ext cx="43550" cy="43825"/>
            </a:xfrm>
            <a:custGeom>
              <a:rect b="b" l="l" r="r" t="t"/>
              <a:pathLst>
                <a:path extrusionOk="0" h="1753" w="1742">
                  <a:moveTo>
                    <a:pt x="810" y="1708"/>
                  </a:moveTo>
                  <a:cubicBezTo>
                    <a:pt x="1270" y="1753"/>
                    <a:pt x="1674" y="1405"/>
                    <a:pt x="1708" y="933"/>
                  </a:cubicBezTo>
                  <a:cubicBezTo>
                    <a:pt x="1742" y="472"/>
                    <a:pt x="1394" y="68"/>
                    <a:pt x="933" y="35"/>
                  </a:cubicBezTo>
                  <a:cubicBezTo>
                    <a:pt x="473" y="1"/>
                    <a:pt x="68" y="349"/>
                    <a:pt x="34" y="809"/>
                  </a:cubicBezTo>
                  <a:cubicBezTo>
                    <a:pt x="1" y="1270"/>
                    <a:pt x="349" y="1675"/>
                    <a:pt x="810" y="1708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118"/>
            <p:cNvSpPr/>
            <p:nvPr/>
          </p:nvSpPr>
          <p:spPr>
            <a:xfrm>
              <a:off x="3928525" y="785925"/>
              <a:ext cx="43850" cy="43825"/>
            </a:xfrm>
            <a:custGeom>
              <a:rect b="b" l="l" r="r" t="t"/>
              <a:pathLst>
                <a:path extrusionOk="0" h="1753" w="1754">
                  <a:moveTo>
                    <a:pt x="810" y="1720"/>
                  </a:moveTo>
                  <a:cubicBezTo>
                    <a:pt x="1281" y="1753"/>
                    <a:pt x="1686" y="1405"/>
                    <a:pt x="1719" y="933"/>
                  </a:cubicBezTo>
                  <a:cubicBezTo>
                    <a:pt x="1753" y="472"/>
                    <a:pt x="1405" y="68"/>
                    <a:pt x="944" y="35"/>
                  </a:cubicBezTo>
                  <a:cubicBezTo>
                    <a:pt x="473" y="0"/>
                    <a:pt x="68" y="349"/>
                    <a:pt x="34" y="809"/>
                  </a:cubicBezTo>
                  <a:cubicBezTo>
                    <a:pt x="1" y="1270"/>
                    <a:pt x="349" y="1675"/>
                    <a:pt x="810" y="1720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118"/>
            <p:cNvSpPr/>
            <p:nvPr/>
          </p:nvSpPr>
          <p:spPr>
            <a:xfrm>
              <a:off x="3781400" y="920150"/>
              <a:ext cx="43525" cy="43825"/>
            </a:xfrm>
            <a:custGeom>
              <a:rect b="b" l="l" r="r" t="t"/>
              <a:pathLst>
                <a:path extrusionOk="0" h="1753" w="1741">
                  <a:moveTo>
                    <a:pt x="809" y="1720"/>
                  </a:moveTo>
                  <a:cubicBezTo>
                    <a:pt x="1269" y="1753"/>
                    <a:pt x="1673" y="1405"/>
                    <a:pt x="1707" y="933"/>
                  </a:cubicBezTo>
                  <a:cubicBezTo>
                    <a:pt x="1741" y="472"/>
                    <a:pt x="1404" y="68"/>
                    <a:pt x="932" y="35"/>
                  </a:cubicBezTo>
                  <a:cubicBezTo>
                    <a:pt x="472" y="1"/>
                    <a:pt x="67" y="349"/>
                    <a:pt x="33" y="809"/>
                  </a:cubicBezTo>
                  <a:cubicBezTo>
                    <a:pt x="0" y="1270"/>
                    <a:pt x="348" y="1675"/>
                    <a:pt x="809" y="1720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118"/>
            <p:cNvSpPr/>
            <p:nvPr/>
          </p:nvSpPr>
          <p:spPr>
            <a:xfrm>
              <a:off x="3822400" y="1015350"/>
              <a:ext cx="43825" cy="43850"/>
            </a:xfrm>
            <a:custGeom>
              <a:rect b="b" l="l" r="r" t="t"/>
              <a:pathLst>
                <a:path extrusionOk="0" h="1754" w="1753">
                  <a:moveTo>
                    <a:pt x="809" y="1719"/>
                  </a:moveTo>
                  <a:cubicBezTo>
                    <a:pt x="1269" y="1753"/>
                    <a:pt x="1673" y="1405"/>
                    <a:pt x="1707" y="945"/>
                  </a:cubicBezTo>
                  <a:cubicBezTo>
                    <a:pt x="1752" y="484"/>
                    <a:pt x="1404" y="79"/>
                    <a:pt x="932" y="34"/>
                  </a:cubicBezTo>
                  <a:cubicBezTo>
                    <a:pt x="472" y="1"/>
                    <a:pt x="67" y="349"/>
                    <a:pt x="33" y="821"/>
                  </a:cubicBezTo>
                  <a:cubicBezTo>
                    <a:pt x="0" y="1281"/>
                    <a:pt x="348" y="1686"/>
                    <a:pt x="809" y="1719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118"/>
            <p:cNvSpPr/>
            <p:nvPr/>
          </p:nvSpPr>
          <p:spPr>
            <a:xfrm>
              <a:off x="3809750" y="1102425"/>
              <a:ext cx="43825" cy="43825"/>
            </a:xfrm>
            <a:custGeom>
              <a:rect b="b" l="l" r="r" t="t"/>
              <a:pathLst>
                <a:path extrusionOk="0" h="1753" w="1753">
                  <a:moveTo>
                    <a:pt x="933" y="45"/>
                  </a:moveTo>
                  <a:cubicBezTo>
                    <a:pt x="472" y="0"/>
                    <a:pt x="67" y="348"/>
                    <a:pt x="34" y="820"/>
                  </a:cubicBezTo>
                  <a:cubicBezTo>
                    <a:pt x="0" y="1281"/>
                    <a:pt x="349" y="1685"/>
                    <a:pt x="809" y="1718"/>
                  </a:cubicBezTo>
                  <a:cubicBezTo>
                    <a:pt x="1270" y="1752"/>
                    <a:pt x="1674" y="1404"/>
                    <a:pt x="1719" y="944"/>
                  </a:cubicBezTo>
                  <a:cubicBezTo>
                    <a:pt x="1752" y="483"/>
                    <a:pt x="1405" y="78"/>
                    <a:pt x="933" y="45"/>
                  </a:cubicBezTo>
                  <a:close/>
                </a:path>
              </a:pathLst>
            </a:custGeom>
            <a:solidFill>
              <a:srgbClr val="38B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4" name="Google Shape;1264;p119"/>
          <p:cNvPicPr preferRelativeResize="0"/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 rot="-949525">
            <a:off x="719566" y="-61054"/>
            <a:ext cx="4732717" cy="2492283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119"/>
          <p:cNvSpPr txBox="1"/>
          <p:nvPr/>
        </p:nvSpPr>
        <p:spPr>
          <a:xfrm>
            <a:off x="1563958" y="703698"/>
            <a:ext cx="34065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100">
                <a:solidFill>
                  <a:schemeClr val="dk1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  <a:t>Commercial </a:t>
            </a:r>
            <a:endParaRPr b="1" i="1" sz="3100">
              <a:solidFill>
                <a:schemeClr val="dk1"/>
              </a:solidFill>
              <a:latin typeface="Playfair Display SC"/>
              <a:ea typeface="Playfair Display SC"/>
              <a:cs typeface="Playfair Display SC"/>
              <a:sym typeface="Playfair Display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100">
                <a:solidFill>
                  <a:schemeClr val="dk1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  <a:t>Fishing </a:t>
            </a:r>
            <a:endParaRPr b="1" i="1" sz="1700">
              <a:solidFill>
                <a:schemeClr val="dk1"/>
              </a:solidFill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1266" name="Google Shape;1266;p119"/>
          <p:cNvSpPr txBox="1"/>
          <p:nvPr/>
        </p:nvSpPr>
        <p:spPr>
          <a:xfrm>
            <a:off x="178738" y="2446175"/>
            <a:ext cx="5682600" cy="21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ispace"/>
              <a:buChar char="-"/>
            </a:pPr>
            <a:r>
              <a:rPr b="1"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Opposed HB 5108, would allow for the commercial take of gamefish </a:t>
            </a:r>
            <a:endParaRPr b="1">
              <a:solidFill>
                <a:schemeClr val="dk1"/>
              </a:solidFill>
              <a:latin typeface="Trispace"/>
              <a:ea typeface="Trispace"/>
              <a:cs typeface="Trispace"/>
              <a:sym typeface="Trispac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ispace"/>
              <a:buChar char="-"/>
            </a:pPr>
            <a:r>
              <a:rPr b="1"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MUCC released Call to Action in mid-October</a:t>
            </a:r>
            <a:endParaRPr b="1">
              <a:solidFill>
                <a:schemeClr val="dk1"/>
              </a:solidFill>
              <a:latin typeface="Trispace"/>
              <a:ea typeface="Trispace"/>
              <a:cs typeface="Trispace"/>
              <a:sym typeface="Trispace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ispace"/>
              <a:buChar char="-"/>
            </a:pPr>
            <a:r>
              <a:rPr b="1"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Over 2500 individuals </a:t>
            </a:r>
            <a:r>
              <a:rPr b="1"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from all over the state took action</a:t>
            </a:r>
            <a:endParaRPr b="1">
              <a:solidFill>
                <a:schemeClr val="dk1"/>
              </a:solidFill>
              <a:latin typeface="Trispace"/>
              <a:ea typeface="Trispace"/>
              <a:cs typeface="Trispace"/>
              <a:sym typeface="Trispace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ispace"/>
              <a:buChar char="-"/>
            </a:pPr>
            <a:r>
              <a:rPr b="1"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S</a:t>
            </a:r>
            <a:r>
              <a:rPr b="1"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ent over 86,000 emails to legislators</a:t>
            </a:r>
            <a:endParaRPr b="1">
              <a:solidFill>
                <a:schemeClr val="dk1"/>
              </a:solidFill>
              <a:latin typeface="Trispace"/>
              <a:ea typeface="Trispace"/>
              <a:cs typeface="Trispace"/>
              <a:sym typeface="Trispac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ispace"/>
              <a:buChar char="-"/>
            </a:pPr>
            <a:r>
              <a:rPr b="1"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MUCC </a:t>
            </a:r>
            <a:r>
              <a:rPr b="1"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working</a:t>
            </a:r>
            <a:r>
              <a:rPr b="1"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 on legislation consistent with our policy with Rep. O’Neal</a:t>
            </a:r>
            <a:endParaRPr b="1">
              <a:solidFill>
                <a:schemeClr val="dk1"/>
              </a:solidFill>
              <a:latin typeface="Trispace"/>
              <a:ea typeface="Trispace"/>
              <a:cs typeface="Trispace"/>
              <a:sym typeface="Trispace"/>
            </a:endParaRPr>
          </a:p>
        </p:txBody>
      </p:sp>
      <p:pic>
        <p:nvPicPr>
          <p:cNvPr id="1267" name="Google Shape;1267;p119"/>
          <p:cNvPicPr preferRelativeResize="0"/>
          <p:nvPr/>
        </p:nvPicPr>
        <p:blipFill>
          <a:blip r:embed="rId4">
            <a:alphaModFix amt="83000"/>
          </a:blip>
          <a:stretch>
            <a:fillRect/>
          </a:stretch>
        </p:blipFill>
        <p:spPr>
          <a:xfrm>
            <a:off x="6006175" y="1452175"/>
            <a:ext cx="2646600" cy="2722800"/>
          </a:xfrm>
          <a:prstGeom prst="flowChartAlternateProcess">
            <a:avLst/>
          </a:prstGeom>
          <a:noFill/>
          <a:ln>
            <a:noFill/>
          </a:ln>
        </p:spPr>
      </p:pic>
      <p:sp>
        <p:nvSpPr>
          <p:cNvPr id="1268" name="Google Shape;1268;p119"/>
          <p:cNvSpPr/>
          <p:nvPr/>
        </p:nvSpPr>
        <p:spPr>
          <a:xfrm rot="503797">
            <a:off x="6396132" y="881842"/>
            <a:ext cx="2489990" cy="675692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dk1"/>
                </a:solidFill>
                <a:latin typeface="Rock Salt"/>
                <a:ea typeface="Rock Salt"/>
                <a:cs typeface="Rock Salt"/>
                <a:sym typeface="Rock Salt"/>
              </a:rPr>
              <a:t>HB 5108</a:t>
            </a:r>
            <a:endParaRPr b="1" i="1" sz="1800">
              <a:solidFill>
                <a:schemeClr val="dk1"/>
              </a:solidFill>
              <a:latin typeface="Rock Salt"/>
              <a:ea typeface="Rock Salt"/>
              <a:cs typeface="Rock Salt"/>
              <a:sym typeface="Rock Sa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3" name="Google Shape;1273;p120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rot="-4504395">
            <a:off x="-1012560" y="1825106"/>
            <a:ext cx="4475846" cy="1738486"/>
          </a:xfrm>
          <a:prstGeom prst="rect">
            <a:avLst/>
          </a:prstGeom>
          <a:noFill/>
          <a:ln>
            <a:noFill/>
          </a:ln>
        </p:spPr>
      </p:pic>
      <p:sp>
        <p:nvSpPr>
          <p:cNvPr id="1274" name="Google Shape;1274;p120"/>
          <p:cNvSpPr txBox="1"/>
          <p:nvPr>
            <p:ph idx="3" type="title"/>
          </p:nvPr>
        </p:nvSpPr>
        <p:spPr>
          <a:xfrm>
            <a:off x="2996400" y="1194775"/>
            <a:ext cx="3151200" cy="59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latin typeface="Playfair Display SC"/>
                <a:ea typeface="Playfair Display SC"/>
                <a:cs typeface="Playfair Display SC"/>
                <a:sym typeface="Playfair Display SC"/>
              </a:rPr>
              <a:t>Gun Control</a:t>
            </a:r>
            <a:endParaRPr b="1" sz="3100"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1275" name="Google Shape;1275;p120"/>
          <p:cNvSpPr txBox="1"/>
          <p:nvPr>
            <p:ph idx="20" type="subTitle"/>
          </p:nvPr>
        </p:nvSpPr>
        <p:spPr>
          <a:xfrm>
            <a:off x="2240225" y="2451175"/>
            <a:ext cx="4642500" cy="15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MUCC was very active in </a:t>
            </a:r>
            <a:r>
              <a:rPr b="1" lang="en"/>
              <a:t>response</a:t>
            </a:r>
            <a:r>
              <a:rPr b="1" lang="en"/>
              <a:t> to proposed gun control legislation earlier </a:t>
            </a:r>
            <a:r>
              <a:rPr b="1" lang="en"/>
              <a:t>this session.</a:t>
            </a:r>
            <a:endParaRPr b="1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Supported Senate Bills 81 and 82, sales tax exemption for gun safety devices.</a:t>
            </a:r>
            <a:endParaRPr b="1"/>
          </a:p>
        </p:txBody>
      </p:sp>
      <p:sp>
        <p:nvSpPr>
          <p:cNvPr id="1276" name="Google Shape;1276;p120"/>
          <p:cNvSpPr/>
          <p:nvPr/>
        </p:nvSpPr>
        <p:spPr>
          <a:xfrm>
            <a:off x="1827775" y="1120275"/>
            <a:ext cx="5431800" cy="802200"/>
          </a:xfrm>
          <a:prstGeom prst="rect">
            <a:avLst/>
          </a:prstGeom>
          <a:solidFill>
            <a:srgbClr val="CBD1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ispace"/>
              <a:ea typeface="Trispace"/>
              <a:cs typeface="Trispace"/>
              <a:sym typeface="Trispace"/>
            </a:endParaRPr>
          </a:p>
        </p:txBody>
      </p:sp>
      <p:sp>
        <p:nvSpPr>
          <p:cNvPr id="1277" name="Google Shape;1277;p120"/>
          <p:cNvSpPr txBox="1"/>
          <p:nvPr>
            <p:ph idx="3" type="title"/>
          </p:nvPr>
        </p:nvSpPr>
        <p:spPr>
          <a:xfrm>
            <a:off x="2104763" y="1282275"/>
            <a:ext cx="49134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latin typeface="Playfair Display SC"/>
                <a:ea typeface="Playfair Display SC"/>
                <a:cs typeface="Playfair Display SC"/>
                <a:sym typeface="Playfair Display SC"/>
              </a:rPr>
              <a:t>Gun Control</a:t>
            </a:r>
            <a:r>
              <a:rPr lang="en"/>
              <a:t> </a:t>
            </a:r>
            <a:endParaRPr sz="2800">
              <a:solidFill>
                <a:schemeClr val="dk2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cxnSp>
        <p:nvCxnSpPr>
          <p:cNvPr id="1278" name="Google Shape;1278;p120"/>
          <p:cNvCxnSpPr/>
          <p:nvPr/>
        </p:nvCxnSpPr>
        <p:spPr>
          <a:xfrm>
            <a:off x="6147588" y="1492975"/>
            <a:ext cx="477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279" name="Google Shape;1279;p120"/>
          <p:cNvCxnSpPr/>
          <p:nvPr/>
        </p:nvCxnSpPr>
        <p:spPr>
          <a:xfrm>
            <a:off x="2525863" y="1521375"/>
            <a:ext cx="477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1280" name="Google Shape;1280;p120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 rot="4504395">
            <a:off x="5680715" y="1825106"/>
            <a:ext cx="4475846" cy="1738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121"/>
          <p:cNvSpPr txBox="1"/>
          <p:nvPr/>
        </p:nvSpPr>
        <p:spPr>
          <a:xfrm>
            <a:off x="603000" y="1561750"/>
            <a:ext cx="47085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MUCC took a neutral stance on a large legislative package that outlined siting and zoning for solar and storage </a:t>
            </a:r>
            <a:r>
              <a:rPr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facilities.</a:t>
            </a:r>
            <a:r>
              <a:rPr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 </a:t>
            </a:r>
            <a:endParaRPr>
              <a:solidFill>
                <a:schemeClr val="dk1"/>
              </a:solidFill>
              <a:latin typeface="Trispace"/>
              <a:ea typeface="Trispace"/>
              <a:cs typeface="Trispace"/>
              <a:sym typeface="Trispac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ispace"/>
              <a:buChar char="-"/>
            </a:pPr>
            <a:r>
              <a:rPr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MUCC did make </a:t>
            </a:r>
            <a:r>
              <a:rPr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recommendations</a:t>
            </a:r>
            <a:r>
              <a:rPr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 consistent with our policies on siting.</a:t>
            </a:r>
            <a:endParaRPr>
              <a:solidFill>
                <a:schemeClr val="dk1"/>
              </a:solidFill>
              <a:latin typeface="Trispace"/>
              <a:ea typeface="Trispace"/>
              <a:cs typeface="Trispace"/>
              <a:sym typeface="Trispac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ispace"/>
              <a:buChar char="-"/>
            </a:pPr>
            <a:r>
              <a:rPr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Many of our recommendations regarding habitat, native grasses, pollinators, and migration concerns were included in the legislation that passed.  </a:t>
            </a:r>
            <a:endParaRPr>
              <a:solidFill>
                <a:schemeClr val="dk1"/>
              </a:solidFill>
              <a:latin typeface="Trispace"/>
              <a:ea typeface="Trispace"/>
              <a:cs typeface="Trispace"/>
              <a:sym typeface="Trispace"/>
            </a:endParaRPr>
          </a:p>
        </p:txBody>
      </p:sp>
      <p:pic>
        <p:nvPicPr>
          <p:cNvPr id="1286" name="Google Shape;1286;p121"/>
          <p:cNvPicPr preferRelativeResize="0"/>
          <p:nvPr/>
        </p:nvPicPr>
        <p:blipFill>
          <a:blip r:embed="rId3">
            <a:alphaModFix amt="17000"/>
          </a:blip>
          <a:stretch>
            <a:fillRect/>
          </a:stretch>
        </p:blipFill>
        <p:spPr>
          <a:xfrm rot="285816">
            <a:off x="2236348" y="1058778"/>
            <a:ext cx="7095274" cy="472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121"/>
          <p:cNvSpPr txBox="1"/>
          <p:nvPr>
            <p:ph idx="4294967295" type="title"/>
          </p:nvPr>
        </p:nvSpPr>
        <p:spPr>
          <a:xfrm>
            <a:off x="840300" y="681125"/>
            <a:ext cx="7463400" cy="6174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latin typeface="Playfair Display SC"/>
                <a:ea typeface="Playfair Display SC"/>
                <a:cs typeface="Playfair Display SC"/>
                <a:sym typeface="Playfair Display SC"/>
              </a:rPr>
              <a:t>Solar Siting Recommendations </a:t>
            </a:r>
            <a:endParaRPr b="1"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2" name="Google Shape;1292;p122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 rot="7707976">
            <a:off x="6441325" y="1235090"/>
            <a:ext cx="1208552" cy="1459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3" name="Google Shape;1293;p122"/>
          <p:cNvPicPr preferRelativeResize="0"/>
          <p:nvPr/>
        </p:nvPicPr>
        <p:blipFill>
          <a:blip r:embed="rId4">
            <a:alphaModFix amt="46000"/>
          </a:blip>
          <a:stretch>
            <a:fillRect/>
          </a:stretch>
        </p:blipFill>
        <p:spPr>
          <a:xfrm flipH="1" rot="1840545">
            <a:off x="1701181" y="270036"/>
            <a:ext cx="3273266" cy="203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4" name="Google Shape;1294;p122"/>
          <p:cNvSpPr txBox="1"/>
          <p:nvPr/>
        </p:nvSpPr>
        <p:spPr>
          <a:xfrm>
            <a:off x="1793850" y="669325"/>
            <a:ext cx="5556300" cy="12357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100">
                <a:solidFill>
                  <a:schemeClr val="dk1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  <a:t>Hunters Safety</a:t>
            </a:r>
            <a:r>
              <a:rPr b="1" lang="en" sz="3100">
                <a:solidFill>
                  <a:schemeClr val="dk1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  <a:t> </a:t>
            </a:r>
            <a:r>
              <a:rPr b="1" i="1" lang="en" sz="3100">
                <a:solidFill>
                  <a:schemeClr val="dk1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  <a:t>in</a:t>
            </a:r>
            <a:r>
              <a:rPr b="1" lang="en" sz="3100">
                <a:solidFill>
                  <a:schemeClr val="dk1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  <a:t> </a:t>
            </a:r>
            <a:endParaRPr b="1" sz="3100">
              <a:solidFill>
                <a:schemeClr val="dk1"/>
              </a:solidFill>
              <a:latin typeface="Playfair Display SC"/>
              <a:ea typeface="Playfair Display SC"/>
              <a:cs typeface="Playfair Display SC"/>
              <a:sym typeface="Playfair Display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700">
                <a:solidFill>
                  <a:schemeClr val="dk1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  <a:t>Schools</a:t>
            </a:r>
            <a:endParaRPr b="1" i="1" sz="3700">
              <a:solidFill>
                <a:schemeClr val="dk1"/>
              </a:solidFill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1295" name="Google Shape;1295;p122"/>
          <p:cNvSpPr txBox="1"/>
          <p:nvPr/>
        </p:nvSpPr>
        <p:spPr>
          <a:xfrm>
            <a:off x="1661100" y="2316725"/>
            <a:ext cx="5821800" cy="18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ispace"/>
              <a:buChar char="-"/>
            </a:pPr>
            <a:r>
              <a:rPr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SB 664, sponsored by Sen. Bumstead is supported by the DNR and Dept. of Education, and has bipartisan support.</a:t>
            </a:r>
            <a:endParaRPr>
              <a:solidFill>
                <a:schemeClr val="dk1"/>
              </a:solidFill>
              <a:latin typeface="Trispace"/>
              <a:ea typeface="Trispace"/>
              <a:cs typeface="Trispace"/>
              <a:sym typeface="Trispac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ispace"/>
              <a:buChar char="-"/>
            </a:pPr>
            <a:r>
              <a:rPr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Would create an optional model program that school districts can choose to adopt.</a:t>
            </a:r>
            <a:endParaRPr>
              <a:solidFill>
                <a:schemeClr val="dk1"/>
              </a:solidFill>
              <a:latin typeface="Trispace"/>
              <a:ea typeface="Trispace"/>
              <a:cs typeface="Trispace"/>
              <a:sym typeface="Trispac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ispace"/>
              <a:buChar char="-"/>
            </a:pPr>
            <a:r>
              <a:rPr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HB 5334 Sponsored by Rep. Vanderwall is the house companion with 54 co-sponsors. </a:t>
            </a:r>
            <a:endParaRPr>
              <a:solidFill>
                <a:schemeClr val="dk1"/>
              </a:solidFill>
              <a:latin typeface="Trispace"/>
              <a:ea typeface="Trispace"/>
              <a:cs typeface="Trispace"/>
              <a:sym typeface="Trispace"/>
            </a:endParaRPr>
          </a:p>
        </p:txBody>
      </p:sp>
      <p:pic>
        <p:nvPicPr>
          <p:cNvPr id="1296" name="Google Shape;1296;p122"/>
          <p:cNvPicPr preferRelativeResize="0"/>
          <p:nvPr/>
        </p:nvPicPr>
        <p:blipFill>
          <a:blip r:embed="rId5">
            <a:alphaModFix amt="56000"/>
          </a:blip>
          <a:stretch>
            <a:fillRect/>
          </a:stretch>
        </p:blipFill>
        <p:spPr>
          <a:xfrm flipH="1" rot="910779">
            <a:off x="7322722" y="3455012"/>
            <a:ext cx="3131506" cy="1497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7" name="Google Shape;1297;p122"/>
          <p:cNvPicPr preferRelativeResize="0"/>
          <p:nvPr/>
        </p:nvPicPr>
        <p:blipFill>
          <a:blip r:embed="rId6">
            <a:alphaModFix amt="74000"/>
          </a:blip>
          <a:stretch>
            <a:fillRect/>
          </a:stretch>
        </p:blipFill>
        <p:spPr>
          <a:xfrm flipH="1">
            <a:off x="362601" y="3629800"/>
            <a:ext cx="1675124" cy="151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123"/>
          <p:cNvSpPr/>
          <p:nvPr/>
        </p:nvSpPr>
        <p:spPr>
          <a:xfrm>
            <a:off x="1689750" y="577575"/>
            <a:ext cx="5764500" cy="1365300"/>
          </a:xfrm>
          <a:prstGeom prst="rect">
            <a:avLst/>
          </a:prstGeom>
          <a:solidFill>
            <a:srgbClr val="CBD1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ispace"/>
              <a:ea typeface="Trispace"/>
              <a:cs typeface="Trispace"/>
              <a:sym typeface="Trispace"/>
            </a:endParaRPr>
          </a:p>
        </p:txBody>
      </p:sp>
      <p:pic>
        <p:nvPicPr>
          <p:cNvPr id="1303" name="Google Shape;1303;p123"/>
          <p:cNvPicPr preferRelativeResize="0"/>
          <p:nvPr/>
        </p:nvPicPr>
        <p:blipFill rotWithShape="1">
          <a:blip r:embed="rId3">
            <a:alphaModFix amt="14000"/>
          </a:blip>
          <a:srcRect b="32434" l="0" r="0" t="37334"/>
          <a:stretch/>
        </p:blipFill>
        <p:spPr>
          <a:xfrm>
            <a:off x="1689750" y="508000"/>
            <a:ext cx="5764500" cy="1504440"/>
          </a:xfrm>
          <a:prstGeom prst="rect">
            <a:avLst/>
          </a:prstGeom>
          <a:noFill/>
          <a:ln>
            <a:noFill/>
          </a:ln>
        </p:spPr>
      </p:pic>
      <p:sp>
        <p:nvSpPr>
          <p:cNvPr id="1304" name="Google Shape;1304;p123"/>
          <p:cNvSpPr txBox="1"/>
          <p:nvPr>
            <p:ph type="title"/>
          </p:nvPr>
        </p:nvSpPr>
        <p:spPr>
          <a:xfrm>
            <a:off x="1487850" y="649125"/>
            <a:ext cx="6168300" cy="122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100">
                <a:solidFill>
                  <a:schemeClr val="dk2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  <a:t>Natural Resources </a:t>
            </a:r>
            <a:endParaRPr b="1" i="1" sz="3100">
              <a:solidFill>
                <a:schemeClr val="dk2"/>
              </a:solidFill>
              <a:latin typeface="Playfair Display SC"/>
              <a:ea typeface="Playfair Display SC"/>
              <a:cs typeface="Playfair Display SC"/>
              <a:sym typeface="Playfair Display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100">
                <a:solidFill>
                  <a:schemeClr val="dk2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  <a:t>commission</a:t>
            </a:r>
            <a:endParaRPr sz="3100">
              <a:solidFill>
                <a:schemeClr val="dk2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305" name="Google Shape;1305;p123"/>
          <p:cNvSpPr txBox="1"/>
          <p:nvPr>
            <p:ph idx="4294967295" type="subTitle"/>
          </p:nvPr>
        </p:nvSpPr>
        <p:spPr>
          <a:xfrm>
            <a:off x="1257575" y="3660175"/>
            <a:ext cx="3314400" cy="6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Wolf “decision tree” unveiled at the October meeting. </a:t>
            </a:r>
            <a:endParaRPr/>
          </a:p>
        </p:txBody>
      </p:sp>
      <p:pic>
        <p:nvPicPr>
          <p:cNvPr id="1306" name="Google Shape;1306;p123"/>
          <p:cNvPicPr preferRelativeResize="0"/>
          <p:nvPr/>
        </p:nvPicPr>
        <p:blipFill rotWithShape="1">
          <a:blip r:embed="rId4">
            <a:alphaModFix amt="15000"/>
          </a:blip>
          <a:srcRect b="32912" l="0" r="0" t="30888"/>
          <a:stretch/>
        </p:blipFill>
        <p:spPr>
          <a:xfrm>
            <a:off x="220625" y="2121175"/>
            <a:ext cx="4642499" cy="15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7" name="Google Shape;1307;p123"/>
          <p:cNvSpPr txBox="1"/>
          <p:nvPr/>
        </p:nvSpPr>
        <p:spPr>
          <a:xfrm>
            <a:off x="1431375" y="2608150"/>
            <a:ext cx="24201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-"/>
            </a:pPr>
            <a:r>
              <a:rPr lang="en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Opposed </a:t>
            </a:r>
            <a:endParaRPr>
              <a:solidFill>
                <a:schemeClr val="dk2"/>
              </a:solidFill>
              <a:latin typeface="Trispace"/>
              <a:ea typeface="Trispace"/>
              <a:cs typeface="Trispace"/>
              <a:sym typeface="Trispac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Nyberg Amendment </a:t>
            </a:r>
            <a:endParaRPr/>
          </a:p>
        </p:txBody>
      </p:sp>
      <p:sp>
        <p:nvSpPr>
          <p:cNvPr id="1308" name="Google Shape;1308;p123"/>
          <p:cNvSpPr txBox="1"/>
          <p:nvPr/>
        </p:nvSpPr>
        <p:spPr>
          <a:xfrm>
            <a:off x="4863125" y="2421175"/>
            <a:ext cx="36786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-"/>
            </a:pPr>
            <a:r>
              <a:rPr lang="en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No substantial changes to deer regs. NRC committing to deer work groups.</a:t>
            </a:r>
            <a:endParaRPr>
              <a:solidFill>
                <a:schemeClr val="dk2"/>
              </a:solidFill>
              <a:latin typeface="Trispace"/>
              <a:ea typeface="Trispace"/>
              <a:cs typeface="Trispace"/>
              <a:sym typeface="Trispac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Trispace"/>
              <a:ea typeface="Trispace"/>
              <a:cs typeface="Trispace"/>
              <a:sym typeface="Trispac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-"/>
            </a:pPr>
            <a:r>
              <a:rPr lang="en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NRC adopted MUCC </a:t>
            </a:r>
            <a:r>
              <a:rPr lang="en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supported</a:t>
            </a:r>
            <a:r>
              <a:rPr lang="en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 pike regulations on certain bodies of water.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124"/>
          <p:cNvSpPr txBox="1"/>
          <p:nvPr>
            <p:ph type="title"/>
          </p:nvPr>
        </p:nvSpPr>
        <p:spPr>
          <a:xfrm>
            <a:off x="1374750" y="570175"/>
            <a:ext cx="6394500" cy="6174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layfair Display SC"/>
                <a:ea typeface="Playfair Display SC"/>
                <a:cs typeface="Playfair Display SC"/>
                <a:sym typeface="Playfair Display SC"/>
              </a:rPr>
              <a:t>Other Items of </a:t>
            </a:r>
            <a:r>
              <a:rPr b="1" lang="en">
                <a:latin typeface="Playfair Display SC"/>
                <a:ea typeface="Playfair Display SC"/>
                <a:cs typeface="Playfair Display SC"/>
                <a:sym typeface="Playfair Display SC"/>
              </a:rPr>
              <a:t>Importance</a:t>
            </a:r>
            <a:endParaRPr b="1"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1314" name="Google Shape;1314;p124"/>
          <p:cNvSpPr txBox="1"/>
          <p:nvPr/>
        </p:nvSpPr>
        <p:spPr>
          <a:xfrm>
            <a:off x="1474313" y="1499700"/>
            <a:ext cx="30396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Harvest Reporting</a:t>
            </a:r>
            <a:endParaRPr sz="1800">
              <a:solidFill>
                <a:schemeClr val="dk1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315" name="Google Shape;1315;p124"/>
          <p:cNvSpPr txBox="1"/>
          <p:nvPr/>
        </p:nvSpPr>
        <p:spPr>
          <a:xfrm>
            <a:off x="1474313" y="1835575"/>
            <a:ext cx="2900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Decriminalized failure to report. The pin feature has also been removed. </a:t>
            </a:r>
            <a:endParaRPr sz="1200">
              <a:solidFill>
                <a:schemeClr val="dk1"/>
              </a:solidFill>
              <a:latin typeface="Trispace"/>
              <a:ea typeface="Trispace"/>
              <a:cs typeface="Trispace"/>
              <a:sym typeface="Trispace"/>
            </a:endParaRPr>
          </a:p>
        </p:txBody>
      </p:sp>
      <p:sp>
        <p:nvSpPr>
          <p:cNvPr id="1316" name="Google Shape;1316;p124"/>
          <p:cNvSpPr txBox="1"/>
          <p:nvPr/>
        </p:nvSpPr>
        <p:spPr>
          <a:xfrm>
            <a:off x="1429013" y="3039975"/>
            <a:ext cx="31302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Mentored License for Special Needs</a:t>
            </a:r>
            <a:endParaRPr sz="1800">
              <a:solidFill>
                <a:schemeClr val="dk1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317" name="Google Shape;1317;p124"/>
          <p:cNvSpPr txBox="1"/>
          <p:nvPr/>
        </p:nvSpPr>
        <p:spPr>
          <a:xfrm>
            <a:off x="1429013" y="3508250"/>
            <a:ext cx="33360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We have provided input on draft bills, but some complications remain. Hoping for early 2024 introduction. </a:t>
            </a:r>
            <a:endParaRPr sz="1200">
              <a:solidFill>
                <a:schemeClr val="dk1"/>
              </a:solidFill>
              <a:latin typeface="Trispace"/>
              <a:ea typeface="Trispace"/>
              <a:cs typeface="Trispace"/>
              <a:sym typeface="Trispace"/>
            </a:endParaRPr>
          </a:p>
        </p:txBody>
      </p:sp>
      <p:sp>
        <p:nvSpPr>
          <p:cNvPr id="1318" name="Google Shape;1318;p124"/>
          <p:cNvSpPr txBox="1"/>
          <p:nvPr/>
        </p:nvSpPr>
        <p:spPr>
          <a:xfrm>
            <a:off x="5913862" y="1652200"/>
            <a:ext cx="29007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Unlawful Dumping </a:t>
            </a:r>
            <a:endParaRPr sz="1800">
              <a:solidFill>
                <a:schemeClr val="dk1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of Trash</a:t>
            </a:r>
            <a:endParaRPr sz="1800">
              <a:solidFill>
                <a:schemeClr val="dk1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319" name="Google Shape;1319;p124"/>
          <p:cNvSpPr txBox="1"/>
          <p:nvPr/>
        </p:nvSpPr>
        <p:spPr>
          <a:xfrm>
            <a:off x="5913850" y="2070700"/>
            <a:ext cx="258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Supported legislation to increase penalties for illegal trash dumping. </a:t>
            </a:r>
            <a:endParaRPr sz="1200">
              <a:solidFill>
                <a:schemeClr val="dk1"/>
              </a:solidFill>
              <a:latin typeface="Trispace"/>
              <a:ea typeface="Trispace"/>
              <a:cs typeface="Trispace"/>
              <a:sym typeface="Trispace"/>
            </a:endParaRPr>
          </a:p>
        </p:txBody>
      </p:sp>
      <p:cxnSp>
        <p:nvCxnSpPr>
          <p:cNvPr id="1320" name="Google Shape;1320;p124"/>
          <p:cNvCxnSpPr/>
          <p:nvPr/>
        </p:nvCxnSpPr>
        <p:spPr>
          <a:xfrm>
            <a:off x="329438" y="1703700"/>
            <a:ext cx="1010400" cy="10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321" name="Google Shape;1321;p124"/>
          <p:cNvCxnSpPr/>
          <p:nvPr/>
        </p:nvCxnSpPr>
        <p:spPr>
          <a:xfrm flipH="1">
            <a:off x="807988" y="1703700"/>
            <a:ext cx="13500" cy="2693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2" name="Google Shape;1322;p124"/>
          <p:cNvCxnSpPr/>
          <p:nvPr/>
        </p:nvCxnSpPr>
        <p:spPr>
          <a:xfrm flipH="1" rot="10800000">
            <a:off x="821488" y="3199200"/>
            <a:ext cx="531900" cy="3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323" name="Google Shape;1323;p124"/>
          <p:cNvCxnSpPr/>
          <p:nvPr/>
        </p:nvCxnSpPr>
        <p:spPr>
          <a:xfrm>
            <a:off x="4799800" y="1703700"/>
            <a:ext cx="1010400" cy="10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324" name="Google Shape;1324;p124"/>
          <p:cNvCxnSpPr/>
          <p:nvPr/>
        </p:nvCxnSpPr>
        <p:spPr>
          <a:xfrm flipH="1">
            <a:off x="5278350" y="1703700"/>
            <a:ext cx="13500" cy="2693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5" name="Google Shape;1325;p124"/>
          <p:cNvCxnSpPr/>
          <p:nvPr/>
        </p:nvCxnSpPr>
        <p:spPr>
          <a:xfrm flipH="1" rot="10800000">
            <a:off x="5291850" y="3199200"/>
            <a:ext cx="531900" cy="3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326" name="Google Shape;1326;p124"/>
          <p:cNvSpPr txBox="1"/>
          <p:nvPr/>
        </p:nvSpPr>
        <p:spPr>
          <a:xfrm>
            <a:off x="5913838" y="3289650"/>
            <a:ext cx="2730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Secured funding for Brandon Road Lock and Dam, among other conservation priorities. </a:t>
            </a:r>
            <a:endParaRPr sz="1200"/>
          </a:p>
        </p:txBody>
      </p:sp>
      <p:sp>
        <p:nvSpPr>
          <p:cNvPr id="1327" name="Google Shape;1327;p124"/>
          <p:cNvSpPr txBox="1"/>
          <p:nvPr/>
        </p:nvSpPr>
        <p:spPr>
          <a:xfrm>
            <a:off x="5913838" y="2947100"/>
            <a:ext cx="207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DNR Budget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125"/>
          <p:cNvSpPr txBox="1"/>
          <p:nvPr>
            <p:ph type="title"/>
          </p:nvPr>
        </p:nvSpPr>
        <p:spPr>
          <a:xfrm>
            <a:off x="930250" y="787675"/>
            <a:ext cx="5504700" cy="8130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Playfair Display SC"/>
                <a:ea typeface="Playfair Display SC"/>
                <a:cs typeface="Playfair Display SC"/>
                <a:sym typeface="Playfair Display SC"/>
              </a:rPr>
              <a:t>L</a:t>
            </a:r>
            <a:r>
              <a:rPr b="1" lang="en" sz="3200"/>
              <a:t>        </a:t>
            </a:r>
            <a:r>
              <a:rPr b="1" lang="en" sz="3200">
                <a:latin typeface="Playfair Display SC"/>
                <a:ea typeface="Playfair Display SC"/>
                <a:cs typeface="Playfair Display SC"/>
                <a:sym typeface="Playfair Display SC"/>
              </a:rPr>
              <a:t>king Ahead to 2024</a:t>
            </a:r>
            <a:endParaRPr b="1" sz="3200"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1333" name="Google Shape;1333;p125"/>
          <p:cNvSpPr txBox="1"/>
          <p:nvPr/>
        </p:nvSpPr>
        <p:spPr>
          <a:xfrm>
            <a:off x="930250" y="1844100"/>
            <a:ext cx="5662500" cy="15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ispace"/>
              <a:buChar char="-"/>
            </a:pPr>
            <a:r>
              <a:rPr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Commercial Fishing HB 5108 and MUCC’s version</a:t>
            </a:r>
            <a:endParaRPr>
              <a:solidFill>
                <a:schemeClr val="dk1"/>
              </a:solidFill>
              <a:latin typeface="Trispace"/>
              <a:ea typeface="Trispace"/>
              <a:cs typeface="Trispace"/>
              <a:sym typeface="Trispac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ispace"/>
              <a:buChar char="-"/>
            </a:pPr>
            <a:r>
              <a:rPr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Special Needs Mentored Hunting Legislation</a:t>
            </a:r>
            <a:endParaRPr>
              <a:solidFill>
                <a:schemeClr val="dk1"/>
              </a:solidFill>
              <a:latin typeface="Trispace"/>
              <a:ea typeface="Trispace"/>
              <a:cs typeface="Trispace"/>
              <a:sym typeface="Trispac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ispace"/>
              <a:buChar char="-"/>
            </a:pPr>
            <a:r>
              <a:rPr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Hunter’s Safety in School, SB 664 and HB 5334</a:t>
            </a:r>
            <a:endParaRPr>
              <a:solidFill>
                <a:schemeClr val="dk1"/>
              </a:solidFill>
              <a:latin typeface="Trispace"/>
              <a:ea typeface="Trispace"/>
              <a:cs typeface="Trispace"/>
              <a:sym typeface="Trispac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ispace"/>
              <a:buChar char="-"/>
            </a:pPr>
            <a:r>
              <a:rPr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MSAH &amp; Cormorant Funding</a:t>
            </a:r>
            <a:endParaRPr>
              <a:solidFill>
                <a:schemeClr val="dk1"/>
              </a:solidFill>
              <a:latin typeface="Trispace"/>
              <a:ea typeface="Trispace"/>
              <a:cs typeface="Trispace"/>
              <a:sym typeface="Trispac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ispace"/>
              <a:buChar char="-"/>
            </a:pPr>
            <a:r>
              <a:rPr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NRC Deer Workgroup</a:t>
            </a:r>
            <a:endParaRPr>
              <a:solidFill>
                <a:schemeClr val="dk1"/>
              </a:solidFill>
              <a:latin typeface="Trispace"/>
              <a:ea typeface="Trispace"/>
              <a:cs typeface="Trispace"/>
              <a:sym typeface="Trispac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ispace"/>
              <a:buChar char="-"/>
            </a:pPr>
            <a:r>
              <a:rPr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Year round coyote hunting</a:t>
            </a:r>
            <a:endParaRPr>
              <a:solidFill>
                <a:schemeClr val="dk1"/>
              </a:solidFill>
              <a:latin typeface="Trispace"/>
              <a:ea typeface="Trispace"/>
              <a:cs typeface="Trispace"/>
              <a:sym typeface="Trispace"/>
            </a:endParaRPr>
          </a:p>
        </p:txBody>
      </p:sp>
      <p:pic>
        <p:nvPicPr>
          <p:cNvPr id="1334" name="Google Shape;1334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79050">
            <a:off x="1279799" y="803651"/>
            <a:ext cx="630124" cy="63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5" name="Google Shape;1335;p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0975" y="3105025"/>
            <a:ext cx="2491341" cy="160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keting Plan for Policies and Procedures by Slidesgo">
  <a:themeElements>
    <a:clrScheme name="Simple Light">
      <a:dk1>
        <a:srgbClr val="FFFFFF"/>
      </a:dk1>
      <a:lt1>
        <a:srgbClr val="647A54"/>
      </a:lt1>
      <a:dk2>
        <a:srgbClr val="35402F"/>
      </a:dk2>
      <a:lt2>
        <a:srgbClr val="CAD3CB"/>
      </a:lt2>
      <a:accent1>
        <a:srgbClr val="CE6E4C"/>
      </a:accent1>
      <a:accent2>
        <a:srgbClr val="A85334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rketing Plan for Policies and Procedures by Slidesgo">
  <a:themeElements>
    <a:clrScheme name="Simple Light">
      <a:dk1>
        <a:srgbClr val="FFFFFF"/>
      </a:dk1>
      <a:lt1>
        <a:srgbClr val="647A54"/>
      </a:lt1>
      <a:dk2>
        <a:srgbClr val="35402F"/>
      </a:dk2>
      <a:lt2>
        <a:srgbClr val="CAD3CB"/>
      </a:lt2>
      <a:accent1>
        <a:srgbClr val="CE6E4C"/>
      </a:accent1>
      <a:accent2>
        <a:srgbClr val="A85334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Marketing Plan for Policies and Procedures by Slidesgo">
  <a:themeElements>
    <a:clrScheme name="Simple Light">
      <a:dk1>
        <a:srgbClr val="FFFFFF"/>
      </a:dk1>
      <a:lt1>
        <a:srgbClr val="647A54"/>
      </a:lt1>
      <a:dk2>
        <a:srgbClr val="35402F"/>
      </a:dk2>
      <a:lt2>
        <a:srgbClr val="CAD3CB"/>
      </a:lt2>
      <a:accent1>
        <a:srgbClr val="CE6E4C"/>
      </a:accent1>
      <a:accent2>
        <a:srgbClr val="A85334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Marketing Plan for Policies and Procedures by Slidesgo">
  <a:themeElements>
    <a:clrScheme name="Simple Light">
      <a:dk1>
        <a:srgbClr val="FFFFFF"/>
      </a:dk1>
      <a:lt1>
        <a:srgbClr val="647A54"/>
      </a:lt1>
      <a:dk2>
        <a:srgbClr val="35402F"/>
      </a:dk2>
      <a:lt2>
        <a:srgbClr val="CAD3CB"/>
      </a:lt2>
      <a:accent1>
        <a:srgbClr val="CE6E4C"/>
      </a:accent1>
      <a:accent2>
        <a:srgbClr val="A85334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